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2"/>
  </p:notesMasterIdLst>
  <p:handoutMasterIdLst>
    <p:handoutMasterId r:id="rId33"/>
  </p:handoutMasterIdLst>
  <p:sldIdLst>
    <p:sldId id="257" r:id="rId5"/>
    <p:sldId id="389" r:id="rId6"/>
    <p:sldId id="384" r:id="rId7"/>
    <p:sldId id="392" r:id="rId8"/>
    <p:sldId id="394" r:id="rId9"/>
    <p:sldId id="395" r:id="rId10"/>
    <p:sldId id="396" r:id="rId11"/>
    <p:sldId id="397" r:id="rId12"/>
    <p:sldId id="317" r:id="rId13"/>
    <p:sldId id="398" r:id="rId14"/>
    <p:sldId id="399" r:id="rId15"/>
    <p:sldId id="400" r:id="rId16"/>
    <p:sldId id="402" r:id="rId17"/>
    <p:sldId id="401" r:id="rId18"/>
    <p:sldId id="403" r:id="rId19"/>
    <p:sldId id="404" r:id="rId20"/>
    <p:sldId id="405" r:id="rId21"/>
    <p:sldId id="407" r:id="rId22"/>
    <p:sldId id="406" r:id="rId23"/>
    <p:sldId id="408" r:id="rId24"/>
    <p:sldId id="409" r:id="rId25"/>
    <p:sldId id="413" r:id="rId26"/>
    <p:sldId id="410" r:id="rId27"/>
    <p:sldId id="411" r:id="rId28"/>
    <p:sldId id="412" r:id="rId29"/>
    <p:sldId id="321" r:id="rId30"/>
    <p:sldId id="391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9966C9-ADE8-4E0E-B768-02BCAC05C971}" v="138" dt="2022-08-25T16:56:39.7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3725" autoAdjust="0"/>
  </p:normalViewPr>
  <p:slideViewPr>
    <p:cSldViewPr snapToGrid="0">
      <p:cViewPr varScale="1">
        <p:scale>
          <a:sx n="107" d="100"/>
          <a:sy n="107" d="100"/>
        </p:scale>
        <p:origin x="84" y="2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1290462@office.uos.ac.kr" userId="a37333ea-fc99-4fc7-9974-743a5e356af4" providerId="ADAL" clId="{F39966C9-ADE8-4E0E-B768-02BCAC05C971}"/>
    <pc:docChg chg="undo custSel addSld delSld modSld sldOrd">
      <pc:chgData name="201290462@office.uos.ac.kr" userId="a37333ea-fc99-4fc7-9974-743a5e356af4" providerId="ADAL" clId="{F39966C9-ADE8-4E0E-B768-02BCAC05C971}" dt="2022-08-25T16:56:41.838" v="2623" actId="20577"/>
      <pc:docMkLst>
        <pc:docMk/>
      </pc:docMkLst>
      <pc:sldChg chg="del">
        <pc:chgData name="201290462@office.uos.ac.kr" userId="a37333ea-fc99-4fc7-9974-743a5e356af4" providerId="ADAL" clId="{F39966C9-ADE8-4E0E-B768-02BCAC05C971}" dt="2022-08-25T12:42:20.522" v="1570" actId="47"/>
        <pc:sldMkLst>
          <pc:docMk/>
          <pc:sldMk cId="2979876663" sldId="268"/>
        </pc:sldMkLst>
      </pc:sldChg>
      <pc:sldChg chg="del">
        <pc:chgData name="201290462@office.uos.ac.kr" userId="a37333ea-fc99-4fc7-9974-743a5e356af4" providerId="ADAL" clId="{F39966C9-ADE8-4E0E-B768-02BCAC05C971}" dt="2022-08-25T12:42:20.522" v="1570" actId="47"/>
        <pc:sldMkLst>
          <pc:docMk/>
          <pc:sldMk cId="3891345585" sldId="270"/>
        </pc:sldMkLst>
      </pc:sldChg>
      <pc:sldChg chg="del">
        <pc:chgData name="201290462@office.uos.ac.kr" userId="a37333ea-fc99-4fc7-9974-743a5e356af4" providerId="ADAL" clId="{F39966C9-ADE8-4E0E-B768-02BCAC05C971}" dt="2022-08-25T12:42:20.522" v="1570" actId="47"/>
        <pc:sldMkLst>
          <pc:docMk/>
          <pc:sldMk cId="2624630061" sldId="272"/>
        </pc:sldMkLst>
      </pc:sldChg>
      <pc:sldChg chg="del">
        <pc:chgData name="201290462@office.uos.ac.kr" userId="a37333ea-fc99-4fc7-9974-743a5e356af4" providerId="ADAL" clId="{F39966C9-ADE8-4E0E-B768-02BCAC05C971}" dt="2022-08-25T12:42:20.522" v="1570" actId="47"/>
        <pc:sldMkLst>
          <pc:docMk/>
          <pc:sldMk cId="3740286033" sldId="277"/>
        </pc:sldMkLst>
      </pc:sldChg>
      <pc:sldChg chg="del">
        <pc:chgData name="201290462@office.uos.ac.kr" userId="a37333ea-fc99-4fc7-9974-743a5e356af4" providerId="ADAL" clId="{F39966C9-ADE8-4E0E-B768-02BCAC05C971}" dt="2022-08-25T12:42:20.522" v="1570" actId="47"/>
        <pc:sldMkLst>
          <pc:docMk/>
          <pc:sldMk cId="2496947791" sldId="278"/>
        </pc:sldMkLst>
      </pc:sldChg>
      <pc:sldChg chg="del">
        <pc:chgData name="201290462@office.uos.ac.kr" userId="a37333ea-fc99-4fc7-9974-743a5e356af4" providerId="ADAL" clId="{F39966C9-ADE8-4E0E-B768-02BCAC05C971}" dt="2022-08-25T12:42:20.522" v="1570" actId="47"/>
        <pc:sldMkLst>
          <pc:docMk/>
          <pc:sldMk cId="395518310" sldId="279"/>
        </pc:sldMkLst>
      </pc:sldChg>
      <pc:sldChg chg="del">
        <pc:chgData name="201290462@office.uos.ac.kr" userId="a37333ea-fc99-4fc7-9974-743a5e356af4" providerId="ADAL" clId="{F39966C9-ADE8-4E0E-B768-02BCAC05C971}" dt="2022-08-25T12:42:20.522" v="1570" actId="47"/>
        <pc:sldMkLst>
          <pc:docMk/>
          <pc:sldMk cId="1420547054" sldId="281"/>
        </pc:sldMkLst>
      </pc:sldChg>
      <pc:sldChg chg="modSp mod ord">
        <pc:chgData name="201290462@office.uos.ac.kr" userId="a37333ea-fc99-4fc7-9974-743a5e356af4" providerId="ADAL" clId="{F39966C9-ADE8-4E0E-B768-02BCAC05C971}" dt="2022-08-25T11:55:45.707" v="1449" actId="20577"/>
        <pc:sldMkLst>
          <pc:docMk/>
          <pc:sldMk cId="560021826" sldId="317"/>
        </pc:sldMkLst>
        <pc:spChg chg="mod">
          <ac:chgData name="201290462@office.uos.ac.kr" userId="a37333ea-fc99-4fc7-9974-743a5e356af4" providerId="ADAL" clId="{F39966C9-ADE8-4E0E-B768-02BCAC05C971}" dt="2022-08-25T11:54:32.703" v="1372"/>
          <ac:spMkLst>
            <pc:docMk/>
            <pc:sldMk cId="560021826" sldId="317"/>
            <ac:spMk id="15" creationId="{40F1DF5B-353A-4270-8C10-6A1509441174}"/>
          </ac:spMkLst>
        </pc:spChg>
        <pc:spChg chg="mod">
          <ac:chgData name="201290462@office.uos.ac.kr" userId="a37333ea-fc99-4fc7-9974-743a5e356af4" providerId="ADAL" clId="{F39966C9-ADE8-4E0E-B768-02BCAC05C971}" dt="2022-08-25T11:55:45.707" v="1449" actId="20577"/>
          <ac:spMkLst>
            <pc:docMk/>
            <pc:sldMk cId="560021826" sldId="317"/>
            <ac:spMk id="16" creationId="{4BDCF583-1D5D-4235-97C2-39272B80A0B1}"/>
          </ac:spMkLst>
        </pc:spChg>
      </pc:sldChg>
      <pc:sldChg chg="modSp mod">
        <pc:chgData name="201290462@office.uos.ac.kr" userId="a37333ea-fc99-4fc7-9974-743a5e356af4" providerId="ADAL" clId="{F39966C9-ADE8-4E0E-B768-02BCAC05C971}" dt="2022-08-25T16:00:44.099" v="2550" actId="20577"/>
        <pc:sldMkLst>
          <pc:docMk/>
          <pc:sldMk cId="3521561301" sldId="321"/>
        </pc:sldMkLst>
        <pc:spChg chg="mod">
          <ac:chgData name="201290462@office.uos.ac.kr" userId="a37333ea-fc99-4fc7-9974-743a5e356af4" providerId="ADAL" clId="{F39966C9-ADE8-4E0E-B768-02BCAC05C971}" dt="2022-08-25T16:00:44.099" v="2550" actId="20577"/>
          <ac:spMkLst>
            <pc:docMk/>
            <pc:sldMk cId="3521561301" sldId="321"/>
            <ac:spMk id="13" creationId="{C0287FEC-3826-4868-8D93-52429C6156F5}"/>
          </ac:spMkLst>
        </pc:spChg>
      </pc:sldChg>
      <pc:sldChg chg="modSp mod">
        <pc:chgData name="201290462@office.uos.ac.kr" userId="a37333ea-fc99-4fc7-9974-743a5e356af4" providerId="ADAL" clId="{F39966C9-ADE8-4E0E-B768-02BCAC05C971}" dt="2022-08-25T11:04:57.368" v="286"/>
        <pc:sldMkLst>
          <pc:docMk/>
          <pc:sldMk cId="2158886557" sldId="384"/>
        </pc:sldMkLst>
        <pc:spChg chg="mod">
          <ac:chgData name="201290462@office.uos.ac.kr" userId="a37333ea-fc99-4fc7-9974-743a5e356af4" providerId="ADAL" clId="{F39966C9-ADE8-4E0E-B768-02BCAC05C971}" dt="2022-08-25T11:03:05.004" v="43" actId="404"/>
          <ac:spMkLst>
            <pc:docMk/>
            <pc:sldMk cId="2158886557" sldId="384"/>
            <ac:spMk id="11" creationId="{23418ADF-358F-4647-A511-FCFFEDA83429}"/>
          </ac:spMkLst>
        </pc:spChg>
        <pc:spChg chg="mod">
          <ac:chgData name="201290462@office.uos.ac.kr" userId="a37333ea-fc99-4fc7-9974-743a5e356af4" providerId="ADAL" clId="{F39966C9-ADE8-4E0E-B768-02BCAC05C971}" dt="2022-08-25T11:04:57.368" v="286"/>
          <ac:spMkLst>
            <pc:docMk/>
            <pc:sldMk cId="2158886557" sldId="384"/>
            <ac:spMk id="12" creationId="{E5127060-CDBF-435F-9009-A5451CCE305D}"/>
          </ac:spMkLst>
        </pc:spChg>
      </pc:sldChg>
      <pc:sldChg chg="addSp delSp modSp mod">
        <pc:chgData name="201290462@office.uos.ac.kr" userId="a37333ea-fc99-4fc7-9974-743a5e356af4" providerId="ADAL" clId="{F39966C9-ADE8-4E0E-B768-02BCAC05C971}" dt="2022-08-25T16:56:41.838" v="2623" actId="20577"/>
        <pc:sldMkLst>
          <pc:docMk/>
          <pc:sldMk cId="3247798845" sldId="391"/>
        </pc:sldMkLst>
        <pc:spChg chg="add del mod">
          <ac:chgData name="201290462@office.uos.ac.kr" userId="a37333ea-fc99-4fc7-9974-743a5e356af4" providerId="ADAL" clId="{F39966C9-ADE8-4E0E-B768-02BCAC05C971}" dt="2022-08-25T16:56:16.469" v="2570" actId="478"/>
          <ac:spMkLst>
            <pc:docMk/>
            <pc:sldMk cId="3247798845" sldId="391"/>
            <ac:spMk id="3" creationId="{B3A32126-190A-E9F9-3807-C5670AD49AD2}"/>
          </ac:spMkLst>
        </pc:spChg>
        <pc:spChg chg="add del mod">
          <ac:chgData name="201290462@office.uos.ac.kr" userId="a37333ea-fc99-4fc7-9974-743a5e356af4" providerId="ADAL" clId="{F39966C9-ADE8-4E0E-B768-02BCAC05C971}" dt="2022-08-25T16:56:41.838" v="2623" actId="20577"/>
          <ac:spMkLst>
            <pc:docMk/>
            <pc:sldMk cId="3247798845" sldId="391"/>
            <ac:spMk id="23" creationId="{8E5E4638-9BCB-4C2E-914F-CC868E2020D5}"/>
          </ac:spMkLst>
        </pc:spChg>
      </pc:sldChg>
      <pc:sldChg chg="addSp delSp modSp add mod modClrScheme chgLayout">
        <pc:chgData name="201290462@office.uos.ac.kr" userId="a37333ea-fc99-4fc7-9974-743a5e356af4" providerId="ADAL" clId="{F39966C9-ADE8-4E0E-B768-02BCAC05C971}" dt="2022-08-25T11:18:22.629" v="349" actId="14100"/>
        <pc:sldMkLst>
          <pc:docMk/>
          <pc:sldMk cId="1976575375" sldId="392"/>
        </pc:sldMkLst>
        <pc:spChg chg="add del mod">
          <ac:chgData name="201290462@office.uos.ac.kr" userId="a37333ea-fc99-4fc7-9974-743a5e356af4" providerId="ADAL" clId="{F39966C9-ADE8-4E0E-B768-02BCAC05C971}" dt="2022-08-25T11:06:31.961" v="308" actId="478"/>
          <ac:spMkLst>
            <pc:docMk/>
            <pc:sldMk cId="1976575375" sldId="392"/>
            <ac:spMk id="3" creationId="{0B2B20C8-304E-BDE5-C5D6-D1A3EF11918D}"/>
          </ac:spMkLst>
        </pc:spChg>
        <pc:spChg chg="mod">
          <ac:chgData name="201290462@office.uos.ac.kr" userId="a37333ea-fc99-4fc7-9974-743a5e356af4" providerId="ADAL" clId="{F39966C9-ADE8-4E0E-B768-02BCAC05C971}" dt="2022-08-25T11:14:58.176" v="315" actId="26606"/>
          <ac:spMkLst>
            <pc:docMk/>
            <pc:sldMk cId="1976575375" sldId="392"/>
            <ac:spMk id="4" creationId="{E39EF484-38C8-4EDC-ACF5-695CFB216839}"/>
          </ac:spMkLst>
        </pc:spChg>
        <pc:spChg chg="mod">
          <ac:chgData name="201290462@office.uos.ac.kr" userId="a37333ea-fc99-4fc7-9974-743a5e356af4" providerId="ADAL" clId="{F39966C9-ADE8-4E0E-B768-02BCAC05C971}" dt="2022-08-25T11:14:58.176" v="315" actId="26606"/>
          <ac:spMkLst>
            <pc:docMk/>
            <pc:sldMk cId="1976575375" sldId="392"/>
            <ac:spMk id="5" creationId="{AFD183D7-B16E-4A9D-BC4B-D1EC347BF97E}"/>
          </ac:spMkLst>
        </pc:spChg>
        <pc:spChg chg="mod">
          <ac:chgData name="201290462@office.uos.ac.kr" userId="a37333ea-fc99-4fc7-9974-743a5e356af4" providerId="ADAL" clId="{F39966C9-ADE8-4E0E-B768-02BCAC05C971}" dt="2022-08-25T11:14:58.176" v="315" actId="26606"/>
          <ac:spMkLst>
            <pc:docMk/>
            <pc:sldMk cId="1976575375" sldId="392"/>
            <ac:spMk id="6" creationId="{705C33DF-36C9-49E9-B48D-A320B179C4D4}"/>
          </ac:spMkLst>
        </pc:spChg>
        <pc:spChg chg="mod">
          <ac:chgData name="201290462@office.uos.ac.kr" userId="a37333ea-fc99-4fc7-9974-743a5e356af4" providerId="ADAL" clId="{F39966C9-ADE8-4E0E-B768-02BCAC05C971}" dt="2022-08-25T11:14:58.176" v="315" actId="26606"/>
          <ac:spMkLst>
            <pc:docMk/>
            <pc:sldMk cId="1976575375" sldId="392"/>
            <ac:spMk id="7" creationId="{3E174092-82D3-44E0-8948-4096232ED0A7}"/>
          </ac:spMkLst>
        </pc:spChg>
        <pc:spChg chg="add mod">
          <ac:chgData name="201290462@office.uos.ac.kr" userId="a37333ea-fc99-4fc7-9974-743a5e356af4" providerId="ADAL" clId="{F39966C9-ADE8-4E0E-B768-02BCAC05C971}" dt="2022-08-25T11:17:27.669" v="339" actId="14100"/>
          <ac:spMkLst>
            <pc:docMk/>
            <pc:sldMk cId="1976575375" sldId="392"/>
            <ac:spMk id="12" creationId="{021877BD-098F-D7E6-8EC2-1233C21028EC}"/>
          </ac:spMkLst>
        </pc:spChg>
        <pc:spChg chg="add del mod">
          <ac:chgData name="201290462@office.uos.ac.kr" userId="a37333ea-fc99-4fc7-9974-743a5e356af4" providerId="ADAL" clId="{F39966C9-ADE8-4E0E-B768-02BCAC05C971}" dt="2022-08-25T11:14:58.172" v="314" actId="26606"/>
          <ac:spMkLst>
            <pc:docMk/>
            <pc:sldMk cId="1976575375" sldId="392"/>
            <ac:spMk id="14" creationId="{D386AA37-61DA-B92A-B83A-178DF8E8A1A7}"/>
          </ac:spMkLst>
        </pc:spChg>
        <pc:spChg chg="add mod">
          <ac:chgData name="201290462@office.uos.ac.kr" userId="a37333ea-fc99-4fc7-9974-743a5e356af4" providerId="ADAL" clId="{F39966C9-ADE8-4E0E-B768-02BCAC05C971}" dt="2022-08-25T11:17:14.221" v="337" actId="1076"/>
          <ac:spMkLst>
            <pc:docMk/>
            <pc:sldMk cId="1976575375" sldId="392"/>
            <ac:spMk id="15" creationId="{1D860251-FB9F-0BA8-405F-A83DA45F3F6A}"/>
          </ac:spMkLst>
        </pc:spChg>
        <pc:spChg chg="add mod">
          <ac:chgData name="201290462@office.uos.ac.kr" userId="a37333ea-fc99-4fc7-9974-743a5e356af4" providerId="ADAL" clId="{F39966C9-ADE8-4E0E-B768-02BCAC05C971}" dt="2022-08-25T11:14:58.176" v="315" actId="26606"/>
          <ac:spMkLst>
            <pc:docMk/>
            <pc:sldMk cId="1976575375" sldId="392"/>
            <ac:spMk id="16" creationId="{7D3E951A-A57B-D590-279D-B218E81439F9}"/>
          </ac:spMkLst>
        </pc:spChg>
        <pc:graphicFrameChg chg="del">
          <ac:chgData name="201290462@office.uos.ac.kr" userId="a37333ea-fc99-4fc7-9974-743a5e356af4" providerId="ADAL" clId="{F39966C9-ADE8-4E0E-B768-02BCAC05C971}" dt="2022-08-25T11:06:00.003" v="290" actId="478"/>
          <ac:graphicFrameMkLst>
            <pc:docMk/>
            <pc:sldMk cId="1976575375" sldId="392"/>
            <ac:graphicFrameMk id="11" creationId="{E4A6D503-95F0-4FD3-86D4-D1170C6E2B64}"/>
          </ac:graphicFrameMkLst>
        </pc:graphicFrameChg>
        <pc:picChg chg="add mod ord">
          <ac:chgData name="201290462@office.uos.ac.kr" userId="a37333ea-fc99-4fc7-9974-743a5e356af4" providerId="ADAL" clId="{F39966C9-ADE8-4E0E-B768-02BCAC05C971}" dt="2022-08-25T11:15:17.239" v="317" actId="27614"/>
          <ac:picMkLst>
            <pc:docMk/>
            <pc:sldMk cId="1976575375" sldId="392"/>
            <ac:picMk id="9" creationId="{AF3C72D6-0A2B-9C8F-2BA8-862DC7A019A1}"/>
          </ac:picMkLst>
        </pc:picChg>
        <pc:picChg chg="add mod">
          <ac:chgData name="201290462@office.uos.ac.kr" userId="a37333ea-fc99-4fc7-9974-743a5e356af4" providerId="ADAL" clId="{F39966C9-ADE8-4E0E-B768-02BCAC05C971}" dt="2022-08-25T11:18:22.629" v="349" actId="14100"/>
          <ac:picMkLst>
            <pc:docMk/>
            <pc:sldMk cId="1976575375" sldId="392"/>
            <ac:picMk id="18" creationId="{5099989A-ABE5-CD1E-13C2-0F4EB003C891}"/>
          </ac:picMkLst>
        </pc:picChg>
        <pc:picChg chg="add mod">
          <ac:chgData name="201290462@office.uos.ac.kr" userId="a37333ea-fc99-4fc7-9974-743a5e356af4" providerId="ADAL" clId="{F39966C9-ADE8-4E0E-B768-02BCAC05C971}" dt="2022-08-25T11:18:20.550" v="347" actId="14100"/>
          <ac:picMkLst>
            <pc:docMk/>
            <pc:sldMk cId="1976575375" sldId="392"/>
            <ac:picMk id="20" creationId="{0DFB7AB6-F2AD-9605-A4CD-1187C6CAB7DF}"/>
          </ac:picMkLst>
        </pc:picChg>
      </pc:sldChg>
      <pc:sldChg chg="new del">
        <pc:chgData name="201290462@office.uos.ac.kr" userId="a37333ea-fc99-4fc7-9974-743a5e356af4" providerId="ADAL" clId="{F39966C9-ADE8-4E0E-B768-02BCAC05C971}" dt="2022-08-25T11:05:46.949" v="288" actId="680"/>
        <pc:sldMkLst>
          <pc:docMk/>
          <pc:sldMk cId="2735303711" sldId="392"/>
        </pc:sldMkLst>
      </pc:sldChg>
      <pc:sldChg chg="add del">
        <pc:chgData name="201290462@office.uos.ac.kr" userId="a37333ea-fc99-4fc7-9974-743a5e356af4" providerId="ADAL" clId="{F39966C9-ADE8-4E0E-B768-02BCAC05C971}" dt="2022-08-25T12:42:20.522" v="1570" actId="47"/>
        <pc:sldMkLst>
          <pc:docMk/>
          <pc:sldMk cId="3002841503" sldId="393"/>
        </pc:sldMkLst>
      </pc:sldChg>
      <pc:sldChg chg="addSp delSp modSp new mod">
        <pc:chgData name="201290462@office.uos.ac.kr" userId="a37333ea-fc99-4fc7-9974-743a5e356af4" providerId="ADAL" clId="{F39966C9-ADE8-4E0E-B768-02BCAC05C971}" dt="2022-08-25T11:25:00.840" v="1288"/>
        <pc:sldMkLst>
          <pc:docMk/>
          <pc:sldMk cId="2030144805" sldId="394"/>
        </pc:sldMkLst>
        <pc:spChg chg="mod">
          <ac:chgData name="201290462@office.uos.ac.kr" userId="a37333ea-fc99-4fc7-9974-743a5e356af4" providerId="ADAL" clId="{F39966C9-ADE8-4E0E-B768-02BCAC05C971}" dt="2022-08-25T11:25:00.840" v="1288"/>
          <ac:spMkLst>
            <pc:docMk/>
            <pc:sldMk cId="2030144805" sldId="394"/>
            <ac:spMk id="2" creationId="{F8E6A9A1-CF5B-C256-13C9-7D482213E712}"/>
          </ac:spMkLst>
        </pc:spChg>
        <pc:spChg chg="mod">
          <ac:chgData name="201290462@office.uos.ac.kr" userId="a37333ea-fc99-4fc7-9974-743a5e356af4" providerId="ADAL" clId="{F39966C9-ADE8-4E0E-B768-02BCAC05C971}" dt="2022-08-25T11:24:42.889" v="1234" actId="1076"/>
          <ac:spMkLst>
            <pc:docMk/>
            <pc:sldMk cId="2030144805" sldId="394"/>
            <ac:spMk id="3" creationId="{ACDF4171-633C-3E68-5DBA-267B05DD86BA}"/>
          </ac:spMkLst>
        </pc:spChg>
        <pc:spChg chg="del">
          <ac:chgData name="201290462@office.uos.ac.kr" userId="a37333ea-fc99-4fc7-9974-743a5e356af4" providerId="ADAL" clId="{F39966C9-ADE8-4E0E-B768-02BCAC05C971}" dt="2022-08-25T11:24:39.241" v="1233" actId="478"/>
          <ac:spMkLst>
            <pc:docMk/>
            <pc:sldMk cId="2030144805" sldId="394"/>
            <ac:spMk id="4" creationId="{CC55F5DE-B76A-2F1F-B298-1DED1A7FB66E}"/>
          </ac:spMkLst>
        </pc:spChg>
        <pc:picChg chg="add mod">
          <ac:chgData name="201290462@office.uos.ac.kr" userId="a37333ea-fc99-4fc7-9974-743a5e356af4" providerId="ADAL" clId="{F39966C9-ADE8-4E0E-B768-02BCAC05C971}" dt="2022-08-25T11:24:47.667" v="1236" actId="14100"/>
          <ac:picMkLst>
            <pc:docMk/>
            <pc:sldMk cId="2030144805" sldId="394"/>
            <ac:picMk id="9" creationId="{6ABECFD0-74F5-DF6A-CDD8-4DD37306015C}"/>
          </ac:picMkLst>
        </pc:picChg>
      </pc:sldChg>
      <pc:sldChg chg="addSp delSp modSp add mod">
        <pc:chgData name="201290462@office.uos.ac.kr" userId="a37333ea-fc99-4fc7-9974-743a5e356af4" providerId="ADAL" clId="{F39966C9-ADE8-4E0E-B768-02BCAC05C971}" dt="2022-08-25T11:36:25.369" v="1308" actId="1076"/>
        <pc:sldMkLst>
          <pc:docMk/>
          <pc:sldMk cId="2137364010" sldId="395"/>
        </pc:sldMkLst>
        <pc:spChg chg="del">
          <ac:chgData name="201290462@office.uos.ac.kr" userId="a37333ea-fc99-4fc7-9974-743a5e356af4" providerId="ADAL" clId="{F39966C9-ADE8-4E0E-B768-02BCAC05C971}" dt="2022-08-25T11:31:08.573" v="1291" actId="478"/>
          <ac:spMkLst>
            <pc:docMk/>
            <pc:sldMk cId="2137364010" sldId="395"/>
            <ac:spMk id="3" creationId="{ACDF4171-633C-3E68-5DBA-267B05DD86BA}"/>
          </ac:spMkLst>
        </pc:spChg>
        <pc:spChg chg="add del mod">
          <ac:chgData name="201290462@office.uos.ac.kr" userId="a37333ea-fc99-4fc7-9974-743a5e356af4" providerId="ADAL" clId="{F39966C9-ADE8-4E0E-B768-02BCAC05C971}" dt="2022-08-25T11:32:07.113" v="1301" actId="931"/>
          <ac:spMkLst>
            <pc:docMk/>
            <pc:sldMk cId="2137364010" sldId="395"/>
            <ac:spMk id="8" creationId="{08F79A13-55AC-B31C-6AD1-2EBCD0482129}"/>
          </ac:spMkLst>
        </pc:spChg>
        <pc:spChg chg="add del mod">
          <ac:chgData name="201290462@office.uos.ac.kr" userId="a37333ea-fc99-4fc7-9974-743a5e356af4" providerId="ADAL" clId="{F39966C9-ADE8-4E0E-B768-02BCAC05C971}" dt="2022-08-25T11:32:20.493" v="1303" actId="478"/>
          <ac:spMkLst>
            <pc:docMk/>
            <pc:sldMk cId="2137364010" sldId="395"/>
            <ac:spMk id="15" creationId="{D70237F3-F890-9080-1DD5-DF046CEA792E}"/>
          </ac:spMkLst>
        </pc:spChg>
        <pc:picChg chg="del">
          <ac:chgData name="201290462@office.uos.ac.kr" userId="a37333ea-fc99-4fc7-9974-743a5e356af4" providerId="ADAL" clId="{F39966C9-ADE8-4E0E-B768-02BCAC05C971}" dt="2022-08-25T11:31:05.551" v="1290" actId="478"/>
          <ac:picMkLst>
            <pc:docMk/>
            <pc:sldMk cId="2137364010" sldId="395"/>
            <ac:picMk id="9" creationId="{6ABECFD0-74F5-DF6A-CDD8-4DD37306015C}"/>
          </ac:picMkLst>
        </pc:picChg>
        <pc:picChg chg="add mod">
          <ac:chgData name="201290462@office.uos.ac.kr" userId="a37333ea-fc99-4fc7-9974-743a5e356af4" providerId="ADAL" clId="{F39966C9-ADE8-4E0E-B768-02BCAC05C971}" dt="2022-08-25T11:36:21.304" v="1307" actId="14100"/>
          <ac:picMkLst>
            <pc:docMk/>
            <pc:sldMk cId="2137364010" sldId="395"/>
            <ac:picMk id="11" creationId="{09F0DA7B-AA49-2E8F-5971-A4890A996AD0}"/>
          </ac:picMkLst>
        </pc:picChg>
        <pc:picChg chg="add del mod">
          <ac:chgData name="201290462@office.uos.ac.kr" userId="a37333ea-fc99-4fc7-9974-743a5e356af4" providerId="ADAL" clId="{F39966C9-ADE8-4E0E-B768-02BCAC05C971}" dt="2022-08-25T11:32:12.760" v="1302" actId="478"/>
          <ac:picMkLst>
            <pc:docMk/>
            <pc:sldMk cId="2137364010" sldId="395"/>
            <ac:picMk id="13" creationId="{D717B2DA-2F66-6B5C-0075-26135AFF0969}"/>
          </ac:picMkLst>
        </pc:picChg>
        <pc:picChg chg="add mod">
          <ac:chgData name="201290462@office.uos.ac.kr" userId="a37333ea-fc99-4fc7-9974-743a5e356af4" providerId="ADAL" clId="{F39966C9-ADE8-4E0E-B768-02BCAC05C971}" dt="2022-08-25T11:36:25.369" v="1308" actId="1076"/>
          <ac:picMkLst>
            <pc:docMk/>
            <pc:sldMk cId="2137364010" sldId="395"/>
            <ac:picMk id="17" creationId="{8B74D113-6DDD-E5BE-093C-DDD9FDE71053}"/>
          </ac:picMkLst>
        </pc:picChg>
      </pc:sldChg>
      <pc:sldChg chg="addSp modSp new mod">
        <pc:chgData name="201290462@office.uos.ac.kr" userId="a37333ea-fc99-4fc7-9974-743a5e356af4" providerId="ADAL" clId="{F39966C9-ADE8-4E0E-B768-02BCAC05C971}" dt="2022-08-25T11:41:30.621" v="1325" actId="1076"/>
        <pc:sldMkLst>
          <pc:docMk/>
          <pc:sldMk cId="4116460698" sldId="396"/>
        </pc:sldMkLst>
        <pc:spChg chg="mod">
          <ac:chgData name="201290462@office.uos.ac.kr" userId="a37333ea-fc99-4fc7-9974-743a5e356af4" providerId="ADAL" clId="{F39966C9-ADE8-4E0E-B768-02BCAC05C971}" dt="2022-08-25T11:40:26.301" v="1315"/>
          <ac:spMkLst>
            <pc:docMk/>
            <pc:sldMk cId="4116460698" sldId="396"/>
            <ac:spMk id="2" creationId="{CD97E38D-1B4B-8504-BF78-9BB10C1D20A8}"/>
          </ac:spMkLst>
        </pc:spChg>
        <pc:picChg chg="add mod">
          <ac:chgData name="201290462@office.uos.ac.kr" userId="a37333ea-fc99-4fc7-9974-743a5e356af4" providerId="ADAL" clId="{F39966C9-ADE8-4E0E-B768-02BCAC05C971}" dt="2022-08-25T11:40:21.187" v="1314" actId="1076"/>
          <ac:picMkLst>
            <pc:docMk/>
            <pc:sldMk cId="4116460698" sldId="396"/>
            <ac:picMk id="9" creationId="{4904849F-0050-FADC-40C5-58FD27F8BBD8}"/>
          </ac:picMkLst>
        </pc:picChg>
        <pc:picChg chg="add mod">
          <ac:chgData name="201290462@office.uos.ac.kr" userId="a37333ea-fc99-4fc7-9974-743a5e356af4" providerId="ADAL" clId="{F39966C9-ADE8-4E0E-B768-02BCAC05C971}" dt="2022-08-25T11:41:15.053" v="1321" actId="14100"/>
          <ac:picMkLst>
            <pc:docMk/>
            <pc:sldMk cId="4116460698" sldId="396"/>
            <ac:picMk id="11" creationId="{5FD8BBB4-4CA2-731E-ACD7-3E588C0025B0}"/>
          </ac:picMkLst>
        </pc:picChg>
        <pc:picChg chg="add mod">
          <ac:chgData name="201290462@office.uos.ac.kr" userId="a37333ea-fc99-4fc7-9974-743a5e356af4" providerId="ADAL" clId="{F39966C9-ADE8-4E0E-B768-02BCAC05C971}" dt="2022-08-25T11:41:30.621" v="1325" actId="1076"/>
          <ac:picMkLst>
            <pc:docMk/>
            <pc:sldMk cId="4116460698" sldId="396"/>
            <ac:picMk id="13" creationId="{3E0FB51A-5C21-6D53-3734-208C49F8EA98}"/>
          </ac:picMkLst>
        </pc:picChg>
      </pc:sldChg>
      <pc:sldChg chg="addSp modSp new mod">
        <pc:chgData name="201290462@office.uos.ac.kr" userId="a37333ea-fc99-4fc7-9974-743a5e356af4" providerId="ADAL" clId="{F39966C9-ADE8-4E0E-B768-02BCAC05C971}" dt="2022-08-25T11:54:11.027" v="1364" actId="1076"/>
        <pc:sldMkLst>
          <pc:docMk/>
          <pc:sldMk cId="2141844054" sldId="397"/>
        </pc:sldMkLst>
        <pc:spChg chg="mod">
          <ac:chgData name="201290462@office.uos.ac.kr" userId="a37333ea-fc99-4fc7-9974-743a5e356af4" providerId="ADAL" clId="{F39966C9-ADE8-4E0E-B768-02BCAC05C971}" dt="2022-08-25T11:51:56.736" v="1359"/>
          <ac:spMkLst>
            <pc:docMk/>
            <pc:sldMk cId="2141844054" sldId="397"/>
            <ac:spMk id="2" creationId="{4F07A73D-53A8-9229-DA2F-73F9E3467E34}"/>
          </ac:spMkLst>
        </pc:spChg>
        <pc:picChg chg="add mod">
          <ac:chgData name="201290462@office.uos.ac.kr" userId="a37333ea-fc99-4fc7-9974-743a5e356af4" providerId="ADAL" clId="{F39966C9-ADE8-4E0E-B768-02BCAC05C971}" dt="2022-08-25T11:54:11.027" v="1364" actId="1076"/>
          <ac:picMkLst>
            <pc:docMk/>
            <pc:sldMk cId="2141844054" sldId="397"/>
            <ac:picMk id="9" creationId="{8641997C-5DF2-B792-E708-5CB2173ACFE2}"/>
          </ac:picMkLst>
        </pc:picChg>
        <pc:picChg chg="add mod">
          <ac:chgData name="201290462@office.uos.ac.kr" userId="a37333ea-fc99-4fc7-9974-743a5e356af4" providerId="ADAL" clId="{F39966C9-ADE8-4E0E-B768-02BCAC05C971}" dt="2022-08-25T11:54:00.708" v="1362" actId="1076"/>
          <ac:picMkLst>
            <pc:docMk/>
            <pc:sldMk cId="2141844054" sldId="397"/>
            <ac:picMk id="11" creationId="{ED84CE5A-9925-96C7-BA16-2130D8509203}"/>
          </ac:picMkLst>
        </pc:picChg>
      </pc:sldChg>
      <pc:sldChg chg="addSp delSp modSp new mod ord">
        <pc:chgData name="201290462@office.uos.ac.kr" userId="a37333ea-fc99-4fc7-9974-743a5e356af4" providerId="ADAL" clId="{F39966C9-ADE8-4E0E-B768-02BCAC05C971}" dt="2022-08-25T12:14:42.186" v="1556"/>
        <pc:sldMkLst>
          <pc:docMk/>
          <pc:sldMk cId="551725331" sldId="398"/>
        </pc:sldMkLst>
        <pc:spChg chg="mod">
          <ac:chgData name="201290462@office.uos.ac.kr" userId="a37333ea-fc99-4fc7-9974-743a5e356af4" providerId="ADAL" clId="{F39966C9-ADE8-4E0E-B768-02BCAC05C971}" dt="2022-08-25T12:14:42.186" v="1556"/>
          <ac:spMkLst>
            <pc:docMk/>
            <pc:sldMk cId="551725331" sldId="398"/>
            <ac:spMk id="2" creationId="{A2EEB6DB-F458-E7F1-54D9-78D38874A304}"/>
          </ac:spMkLst>
        </pc:spChg>
        <pc:spChg chg="del">
          <ac:chgData name="201290462@office.uos.ac.kr" userId="a37333ea-fc99-4fc7-9974-743a5e356af4" providerId="ADAL" clId="{F39966C9-ADE8-4E0E-B768-02BCAC05C971}" dt="2022-08-25T12:05:36.664" v="1451" actId="478"/>
          <ac:spMkLst>
            <pc:docMk/>
            <pc:sldMk cId="551725331" sldId="398"/>
            <ac:spMk id="3" creationId="{4BAD936F-2AAE-BCFA-5C15-69F986EFDEEB}"/>
          </ac:spMkLst>
        </pc:spChg>
        <pc:spChg chg="del">
          <ac:chgData name="201290462@office.uos.ac.kr" userId="a37333ea-fc99-4fc7-9974-743a5e356af4" providerId="ADAL" clId="{F39966C9-ADE8-4E0E-B768-02BCAC05C971}" dt="2022-08-25T12:05:36.664" v="1451" actId="478"/>
          <ac:spMkLst>
            <pc:docMk/>
            <pc:sldMk cId="551725331" sldId="398"/>
            <ac:spMk id="4" creationId="{830B6917-DB71-ABA0-83D1-84EBCCDCBC61}"/>
          </ac:spMkLst>
        </pc:spChg>
        <pc:picChg chg="add del mod">
          <ac:chgData name="201290462@office.uos.ac.kr" userId="a37333ea-fc99-4fc7-9974-743a5e356af4" providerId="ADAL" clId="{F39966C9-ADE8-4E0E-B768-02BCAC05C971}" dt="2022-08-25T12:13:05.263" v="1494" actId="478"/>
          <ac:picMkLst>
            <pc:docMk/>
            <pc:sldMk cId="551725331" sldId="398"/>
            <ac:picMk id="9" creationId="{7930B483-DF86-D283-142F-9004BB0148BC}"/>
          </ac:picMkLst>
        </pc:picChg>
        <pc:picChg chg="add mod">
          <ac:chgData name="201290462@office.uos.ac.kr" userId="a37333ea-fc99-4fc7-9974-743a5e356af4" providerId="ADAL" clId="{F39966C9-ADE8-4E0E-B768-02BCAC05C971}" dt="2022-08-25T12:13:17.320" v="1497" actId="1076"/>
          <ac:picMkLst>
            <pc:docMk/>
            <pc:sldMk cId="551725331" sldId="398"/>
            <ac:picMk id="11" creationId="{BD880F52-ADA5-AA83-F4C1-3DDD516D486D}"/>
          </ac:picMkLst>
        </pc:picChg>
      </pc:sldChg>
      <pc:sldChg chg="addSp delSp modSp new mod">
        <pc:chgData name="201290462@office.uos.ac.kr" userId="a37333ea-fc99-4fc7-9974-743a5e356af4" providerId="ADAL" clId="{F39966C9-ADE8-4E0E-B768-02BCAC05C971}" dt="2022-08-25T12:40:14.157" v="1568" actId="14100"/>
        <pc:sldMkLst>
          <pc:docMk/>
          <pc:sldMk cId="1009304171" sldId="399"/>
        </pc:sldMkLst>
        <pc:spChg chg="mod">
          <ac:chgData name="201290462@office.uos.ac.kr" userId="a37333ea-fc99-4fc7-9974-743a5e356af4" providerId="ADAL" clId="{F39966C9-ADE8-4E0E-B768-02BCAC05C971}" dt="2022-08-25T12:27:18.269" v="1560"/>
          <ac:spMkLst>
            <pc:docMk/>
            <pc:sldMk cId="1009304171" sldId="399"/>
            <ac:spMk id="2" creationId="{316CBB94-F233-C0EF-070F-7586BE1C8A4B}"/>
          </ac:spMkLst>
        </pc:spChg>
        <pc:spChg chg="del">
          <ac:chgData name="201290462@office.uos.ac.kr" userId="a37333ea-fc99-4fc7-9974-743a5e356af4" providerId="ADAL" clId="{F39966C9-ADE8-4E0E-B768-02BCAC05C971}" dt="2022-08-25T12:27:05.279" v="1557" actId="478"/>
          <ac:spMkLst>
            <pc:docMk/>
            <pc:sldMk cId="1009304171" sldId="399"/>
            <ac:spMk id="3" creationId="{2BA4B272-27FF-8E41-BB2E-90F8C4E44F53}"/>
          </ac:spMkLst>
        </pc:spChg>
        <pc:spChg chg="del">
          <ac:chgData name="201290462@office.uos.ac.kr" userId="a37333ea-fc99-4fc7-9974-743a5e356af4" providerId="ADAL" clId="{F39966C9-ADE8-4E0E-B768-02BCAC05C971}" dt="2022-08-25T12:27:05.279" v="1557" actId="478"/>
          <ac:spMkLst>
            <pc:docMk/>
            <pc:sldMk cId="1009304171" sldId="399"/>
            <ac:spMk id="4" creationId="{B3AE0681-5DF4-2506-E8E9-813A5FA6075E}"/>
          </ac:spMkLst>
        </pc:spChg>
        <pc:picChg chg="add mod">
          <ac:chgData name="201290462@office.uos.ac.kr" userId="a37333ea-fc99-4fc7-9974-743a5e356af4" providerId="ADAL" clId="{F39966C9-ADE8-4E0E-B768-02BCAC05C971}" dt="2022-08-25T12:40:14.157" v="1568" actId="14100"/>
          <ac:picMkLst>
            <pc:docMk/>
            <pc:sldMk cId="1009304171" sldId="399"/>
            <ac:picMk id="9" creationId="{ACF77EB5-0066-5F6F-DBAD-9B7C2B4FDAFF}"/>
          </ac:picMkLst>
        </pc:picChg>
      </pc:sldChg>
      <pc:sldChg chg="addSp delSp modSp new mod">
        <pc:chgData name="201290462@office.uos.ac.kr" userId="a37333ea-fc99-4fc7-9974-743a5e356af4" providerId="ADAL" clId="{F39966C9-ADE8-4E0E-B768-02BCAC05C971}" dt="2022-08-25T12:54:11.761" v="1672" actId="20577"/>
        <pc:sldMkLst>
          <pc:docMk/>
          <pc:sldMk cId="2391206471" sldId="400"/>
        </pc:sldMkLst>
        <pc:spChg chg="mod">
          <ac:chgData name="201290462@office.uos.ac.kr" userId="a37333ea-fc99-4fc7-9974-743a5e356af4" providerId="ADAL" clId="{F39966C9-ADE8-4E0E-B768-02BCAC05C971}" dt="2022-08-25T12:40:26.202" v="1569"/>
          <ac:spMkLst>
            <pc:docMk/>
            <pc:sldMk cId="2391206471" sldId="400"/>
            <ac:spMk id="2" creationId="{F917E1BF-2EDB-7E4A-AF9D-E85C460F8367}"/>
          </ac:spMkLst>
        </pc:spChg>
        <pc:spChg chg="del">
          <ac:chgData name="201290462@office.uos.ac.kr" userId="a37333ea-fc99-4fc7-9974-743a5e356af4" providerId="ADAL" clId="{F39966C9-ADE8-4E0E-B768-02BCAC05C971}" dt="2022-08-25T12:39:37.181" v="1563" actId="478"/>
          <ac:spMkLst>
            <pc:docMk/>
            <pc:sldMk cId="2391206471" sldId="400"/>
            <ac:spMk id="3" creationId="{7B5D123C-145D-8754-88AB-C51C6A499634}"/>
          </ac:spMkLst>
        </pc:spChg>
        <pc:spChg chg="del">
          <ac:chgData name="201290462@office.uos.ac.kr" userId="a37333ea-fc99-4fc7-9974-743a5e356af4" providerId="ADAL" clId="{F39966C9-ADE8-4E0E-B768-02BCAC05C971}" dt="2022-08-25T12:39:37.181" v="1563" actId="478"/>
          <ac:spMkLst>
            <pc:docMk/>
            <pc:sldMk cId="2391206471" sldId="400"/>
            <ac:spMk id="4" creationId="{3CF66516-FF89-1A30-2451-AAB695A5E9D2}"/>
          </ac:spMkLst>
        </pc:spChg>
        <pc:spChg chg="add mod">
          <ac:chgData name="201290462@office.uos.ac.kr" userId="a37333ea-fc99-4fc7-9974-743a5e356af4" providerId="ADAL" clId="{F39966C9-ADE8-4E0E-B768-02BCAC05C971}" dt="2022-08-25T12:54:11.761" v="1672" actId="20577"/>
          <ac:spMkLst>
            <pc:docMk/>
            <pc:sldMk cId="2391206471" sldId="400"/>
            <ac:spMk id="11" creationId="{F185A96A-9E93-970C-253F-1D17DEAD3E8D}"/>
          </ac:spMkLst>
        </pc:spChg>
        <pc:picChg chg="add mod">
          <ac:chgData name="201290462@office.uos.ac.kr" userId="a37333ea-fc99-4fc7-9974-743a5e356af4" providerId="ADAL" clId="{F39966C9-ADE8-4E0E-B768-02BCAC05C971}" dt="2022-08-25T12:40:02.592" v="1567" actId="1076"/>
          <ac:picMkLst>
            <pc:docMk/>
            <pc:sldMk cId="2391206471" sldId="400"/>
            <ac:picMk id="9" creationId="{42F2A847-B2E5-15B9-73FD-5D9209413C22}"/>
          </ac:picMkLst>
        </pc:picChg>
      </pc:sldChg>
      <pc:sldChg chg="add del">
        <pc:chgData name="201290462@office.uos.ac.kr" userId="a37333ea-fc99-4fc7-9974-743a5e356af4" providerId="ADAL" clId="{F39966C9-ADE8-4E0E-B768-02BCAC05C971}" dt="2022-08-25T12:42:30.468" v="1572"/>
        <pc:sldMkLst>
          <pc:docMk/>
          <pc:sldMk cId="1675672933" sldId="401"/>
        </pc:sldMkLst>
      </pc:sldChg>
      <pc:sldChg chg="addSp delSp modSp new mod">
        <pc:chgData name="201290462@office.uos.ac.kr" userId="a37333ea-fc99-4fc7-9974-743a5e356af4" providerId="ADAL" clId="{F39966C9-ADE8-4E0E-B768-02BCAC05C971}" dt="2022-08-25T12:52:09.053" v="1669" actId="1036"/>
        <pc:sldMkLst>
          <pc:docMk/>
          <pc:sldMk cId="2465636641" sldId="401"/>
        </pc:sldMkLst>
        <pc:spChg chg="mod">
          <ac:chgData name="201290462@office.uos.ac.kr" userId="a37333ea-fc99-4fc7-9974-743a5e356af4" providerId="ADAL" clId="{F39966C9-ADE8-4E0E-B768-02BCAC05C971}" dt="2022-08-25T12:52:09.053" v="1669" actId="1036"/>
          <ac:spMkLst>
            <pc:docMk/>
            <pc:sldMk cId="2465636641" sldId="401"/>
            <ac:spMk id="2" creationId="{44CD20F3-7645-692B-68D8-7188E1C6D5F8}"/>
          </ac:spMkLst>
        </pc:spChg>
        <pc:spChg chg="del">
          <ac:chgData name="201290462@office.uos.ac.kr" userId="a37333ea-fc99-4fc7-9974-743a5e356af4" providerId="ADAL" clId="{F39966C9-ADE8-4E0E-B768-02BCAC05C971}" dt="2022-08-25T12:42:34.458" v="1574" actId="478"/>
          <ac:spMkLst>
            <pc:docMk/>
            <pc:sldMk cId="2465636641" sldId="401"/>
            <ac:spMk id="3" creationId="{9EF2DF62-4E42-7754-8D96-630B8F40C4B6}"/>
          </ac:spMkLst>
        </pc:spChg>
        <pc:spChg chg="del">
          <ac:chgData name="201290462@office.uos.ac.kr" userId="a37333ea-fc99-4fc7-9974-743a5e356af4" providerId="ADAL" clId="{F39966C9-ADE8-4E0E-B768-02BCAC05C971}" dt="2022-08-25T12:42:34.458" v="1574" actId="478"/>
          <ac:spMkLst>
            <pc:docMk/>
            <pc:sldMk cId="2465636641" sldId="401"/>
            <ac:spMk id="4" creationId="{FC71E998-B9E0-5DDE-BF89-408FDBE9D2D7}"/>
          </ac:spMkLst>
        </pc:spChg>
        <pc:picChg chg="add mod">
          <ac:chgData name="201290462@office.uos.ac.kr" userId="a37333ea-fc99-4fc7-9974-743a5e356af4" providerId="ADAL" clId="{F39966C9-ADE8-4E0E-B768-02BCAC05C971}" dt="2022-08-25T12:50:31.014" v="1600" actId="1035"/>
          <ac:picMkLst>
            <pc:docMk/>
            <pc:sldMk cId="2465636641" sldId="401"/>
            <ac:picMk id="9" creationId="{7ACEFC87-B26D-5A37-1BCD-F50EEDB4BE21}"/>
          </ac:picMkLst>
        </pc:picChg>
      </pc:sldChg>
      <pc:sldChg chg="add del">
        <pc:chgData name="201290462@office.uos.ac.kr" userId="a37333ea-fc99-4fc7-9974-743a5e356af4" providerId="ADAL" clId="{F39966C9-ADE8-4E0E-B768-02BCAC05C971}" dt="2022-08-25T12:50:59.376" v="1602"/>
        <pc:sldMkLst>
          <pc:docMk/>
          <pc:sldMk cId="1086518587" sldId="402"/>
        </pc:sldMkLst>
      </pc:sldChg>
      <pc:sldChg chg="delSp modSp add mod setBg delDesignElem">
        <pc:chgData name="201290462@office.uos.ac.kr" userId="a37333ea-fc99-4fc7-9974-743a5e356af4" providerId="ADAL" clId="{F39966C9-ADE8-4E0E-B768-02BCAC05C971}" dt="2022-08-25T12:51:27.681" v="1654" actId="20577"/>
        <pc:sldMkLst>
          <pc:docMk/>
          <pc:sldMk cId="3067487867" sldId="402"/>
        </pc:sldMkLst>
        <pc:spChg chg="mod">
          <ac:chgData name="201290462@office.uos.ac.kr" userId="a37333ea-fc99-4fc7-9974-743a5e356af4" providerId="ADAL" clId="{F39966C9-ADE8-4E0E-B768-02BCAC05C971}" dt="2022-08-25T12:51:09.451" v="1606" actId="20577"/>
          <ac:spMkLst>
            <pc:docMk/>
            <pc:sldMk cId="3067487867" sldId="402"/>
            <ac:spMk id="15" creationId="{40F1DF5B-353A-4270-8C10-6A1509441174}"/>
          </ac:spMkLst>
        </pc:spChg>
        <pc:spChg chg="mod">
          <ac:chgData name="201290462@office.uos.ac.kr" userId="a37333ea-fc99-4fc7-9974-743a5e356af4" providerId="ADAL" clId="{F39966C9-ADE8-4E0E-B768-02BCAC05C971}" dt="2022-08-25T12:51:27.681" v="1654" actId="20577"/>
          <ac:spMkLst>
            <pc:docMk/>
            <pc:sldMk cId="3067487867" sldId="402"/>
            <ac:spMk id="16" creationId="{4BDCF583-1D5D-4235-97C2-39272B80A0B1}"/>
          </ac:spMkLst>
        </pc:spChg>
        <pc:spChg chg="del">
          <ac:chgData name="201290462@office.uos.ac.kr" userId="a37333ea-fc99-4fc7-9974-743a5e356af4" providerId="ADAL" clId="{F39966C9-ADE8-4E0E-B768-02BCAC05C971}" dt="2022-08-25T12:51:06.827" v="1604"/>
          <ac:spMkLst>
            <pc:docMk/>
            <pc:sldMk cId="3067487867" sldId="402"/>
            <ac:spMk id="34" creationId="{82184FF4-7029-4ED7-813A-192E60608764}"/>
          </ac:spMkLst>
        </pc:spChg>
        <pc:spChg chg="del">
          <ac:chgData name="201290462@office.uos.ac.kr" userId="a37333ea-fc99-4fc7-9974-743a5e356af4" providerId="ADAL" clId="{F39966C9-ADE8-4E0E-B768-02BCAC05C971}" dt="2022-08-25T12:51:06.827" v="1604"/>
          <ac:spMkLst>
            <pc:docMk/>
            <pc:sldMk cId="3067487867" sldId="402"/>
            <ac:spMk id="36" creationId="{AAA7AB09-557C-41AD-9113-FF9F68FA1035}"/>
          </ac:spMkLst>
        </pc:spChg>
        <pc:spChg chg="del">
          <ac:chgData name="201290462@office.uos.ac.kr" userId="a37333ea-fc99-4fc7-9974-743a5e356af4" providerId="ADAL" clId="{F39966C9-ADE8-4E0E-B768-02BCAC05C971}" dt="2022-08-25T12:51:06.827" v="1604"/>
          <ac:spMkLst>
            <pc:docMk/>
            <pc:sldMk cId="3067487867" sldId="402"/>
            <ac:spMk id="38" creationId="{EF99ECAA-1F11-4937-BBA6-51935AB44C9D}"/>
          </ac:spMkLst>
        </pc:spChg>
        <pc:spChg chg="del">
          <ac:chgData name="201290462@office.uos.ac.kr" userId="a37333ea-fc99-4fc7-9974-743a5e356af4" providerId="ADAL" clId="{F39966C9-ADE8-4E0E-B768-02BCAC05C971}" dt="2022-08-25T12:51:06.827" v="1604"/>
          <ac:spMkLst>
            <pc:docMk/>
            <pc:sldMk cId="3067487867" sldId="402"/>
            <ac:spMk id="46" creationId="{1DB043B4-68C6-45B9-82AC-A5800EADB8DB}"/>
          </ac:spMkLst>
        </pc:spChg>
        <pc:spChg chg="del">
          <ac:chgData name="201290462@office.uos.ac.kr" userId="a37333ea-fc99-4fc7-9974-743a5e356af4" providerId="ADAL" clId="{F39966C9-ADE8-4E0E-B768-02BCAC05C971}" dt="2022-08-25T12:51:06.827" v="1604"/>
          <ac:spMkLst>
            <pc:docMk/>
            <pc:sldMk cId="3067487867" sldId="402"/>
            <ac:spMk id="48" creationId="{3C64A91D-E535-4C24-A0E3-96A3810E3FDC}"/>
          </ac:spMkLst>
        </pc:spChg>
        <pc:spChg chg="del">
          <ac:chgData name="201290462@office.uos.ac.kr" userId="a37333ea-fc99-4fc7-9974-743a5e356af4" providerId="ADAL" clId="{F39966C9-ADE8-4E0E-B768-02BCAC05C971}" dt="2022-08-25T12:51:06.827" v="1604"/>
          <ac:spMkLst>
            <pc:docMk/>
            <pc:sldMk cId="3067487867" sldId="402"/>
            <ac:spMk id="50" creationId="{26FC4867-BA3E-4F8E-AB23-684F34DF3D31}"/>
          </ac:spMkLst>
        </pc:spChg>
        <pc:grpChg chg="del">
          <ac:chgData name="201290462@office.uos.ac.kr" userId="a37333ea-fc99-4fc7-9974-743a5e356af4" providerId="ADAL" clId="{F39966C9-ADE8-4E0E-B768-02BCAC05C971}" dt="2022-08-25T12:51:06.827" v="1604"/>
          <ac:grpSpMkLst>
            <pc:docMk/>
            <pc:sldMk cId="3067487867" sldId="402"/>
            <ac:grpSpMk id="40" creationId="{79DE9FAB-6BBA-4CFE-B67D-77B47F01ECA4}"/>
          </ac:grpSpMkLst>
        </pc:grpChg>
      </pc:sldChg>
      <pc:sldChg chg="addSp delSp modSp new mod">
        <pc:chgData name="201290462@office.uos.ac.kr" userId="a37333ea-fc99-4fc7-9974-743a5e356af4" providerId="ADAL" clId="{F39966C9-ADE8-4E0E-B768-02BCAC05C971}" dt="2022-08-25T13:00:14.335" v="1678" actId="1076"/>
        <pc:sldMkLst>
          <pc:docMk/>
          <pc:sldMk cId="4032252772" sldId="403"/>
        </pc:sldMkLst>
        <pc:spChg chg="mod">
          <ac:chgData name="201290462@office.uos.ac.kr" userId="a37333ea-fc99-4fc7-9974-743a5e356af4" providerId="ADAL" clId="{F39966C9-ADE8-4E0E-B768-02BCAC05C971}" dt="2022-08-25T13:00:03.523" v="1677"/>
          <ac:spMkLst>
            <pc:docMk/>
            <pc:sldMk cId="4032252772" sldId="403"/>
            <ac:spMk id="2" creationId="{8FD573FA-6DFC-1CC9-B09B-31C65682D089}"/>
          </ac:spMkLst>
        </pc:spChg>
        <pc:spChg chg="del">
          <ac:chgData name="201290462@office.uos.ac.kr" userId="a37333ea-fc99-4fc7-9974-743a5e356af4" providerId="ADAL" clId="{F39966C9-ADE8-4E0E-B768-02BCAC05C971}" dt="2022-08-25T12:59:49.450" v="1674" actId="478"/>
          <ac:spMkLst>
            <pc:docMk/>
            <pc:sldMk cId="4032252772" sldId="403"/>
            <ac:spMk id="3" creationId="{879A4459-824A-020B-E53F-15D99D4549F3}"/>
          </ac:spMkLst>
        </pc:spChg>
        <pc:spChg chg="del">
          <ac:chgData name="201290462@office.uos.ac.kr" userId="a37333ea-fc99-4fc7-9974-743a5e356af4" providerId="ADAL" clId="{F39966C9-ADE8-4E0E-B768-02BCAC05C971}" dt="2022-08-25T12:59:49.450" v="1674" actId="478"/>
          <ac:spMkLst>
            <pc:docMk/>
            <pc:sldMk cId="4032252772" sldId="403"/>
            <ac:spMk id="4" creationId="{3DC7DC90-A3B7-1FF8-A033-FA80CF0A2187}"/>
          </ac:spMkLst>
        </pc:spChg>
        <pc:picChg chg="add mod">
          <ac:chgData name="201290462@office.uos.ac.kr" userId="a37333ea-fc99-4fc7-9974-743a5e356af4" providerId="ADAL" clId="{F39966C9-ADE8-4E0E-B768-02BCAC05C971}" dt="2022-08-25T13:00:14.335" v="1678" actId="1076"/>
          <ac:picMkLst>
            <pc:docMk/>
            <pc:sldMk cId="4032252772" sldId="403"/>
            <ac:picMk id="9" creationId="{11D3273F-EEFA-EE76-8E42-0694A740BA21}"/>
          </ac:picMkLst>
        </pc:picChg>
      </pc:sldChg>
      <pc:sldChg chg="addSp delSp modSp new mod">
        <pc:chgData name="201290462@office.uos.ac.kr" userId="a37333ea-fc99-4fc7-9974-743a5e356af4" providerId="ADAL" clId="{F39966C9-ADE8-4E0E-B768-02BCAC05C971}" dt="2022-08-25T13:15:34.281" v="1685" actId="1076"/>
        <pc:sldMkLst>
          <pc:docMk/>
          <pc:sldMk cId="648299742" sldId="404"/>
        </pc:sldMkLst>
        <pc:spChg chg="mod">
          <ac:chgData name="201290462@office.uos.ac.kr" userId="a37333ea-fc99-4fc7-9974-743a5e356af4" providerId="ADAL" clId="{F39966C9-ADE8-4E0E-B768-02BCAC05C971}" dt="2022-08-25T13:15:22.449" v="1684"/>
          <ac:spMkLst>
            <pc:docMk/>
            <pc:sldMk cId="648299742" sldId="404"/>
            <ac:spMk id="2" creationId="{6464C3E5-D703-CADE-0872-081FFEC035D2}"/>
          </ac:spMkLst>
        </pc:spChg>
        <pc:spChg chg="del">
          <ac:chgData name="201290462@office.uos.ac.kr" userId="a37333ea-fc99-4fc7-9974-743a5e356af4" providerId="ADAL" clId="{F39966C9-ADE8-4E0E-B768-02BCAC05C971}" dt="2022-08-25T13:15:00.851" v="1680" actId="478"/>
          <ac:spMkLst>
            <pc:docMk/>
            <pc:sldMk cId="648299742" sldId="404"/>
            <ac:spMk id="3" creationId="{DCE87AE6-A69E-1902-7699-0CF88517FEAB}"/>
          </ac:spMkLst>
        </pc:spChg>
        <pc:spChg chg="del">
          <ac:chgData name="201290462@office.uos.ac.kr" userId="a37333ea-fc99-4fc7-9974-743a5e356af4" providerId="ADAL" clId="{F39966C9-ADE8-4E0E-B768-02BCAC05C971}" dt="2022-08-25T13:15:00.851" v="1680" actId="478"/>
          <ac:spMkLst>
            <pc:docMk/>
            <pc:sldMk cId="648299742" sldId="404"/>
            <ac:spMk id="4" creationId="{4F10FEF9-1A58-EC32-A61B-6909BE1F847F}"/>
          </ac:spMkLst>
        </pc:spChg>
        <pc:picChg chg="add mod">
          <ac:chgData name="201290462@office.uos.ac.kr" userId="a37333ea-fc99-4fc7-9974-743a5e356af4" providerId="ADAL" clId="{F39966C9-ADE8-4E0E-B768-02BCAC05C971}" dt="2022-08-25T13:15:34.281" v="1685" actId="1076"/>
          <ac:picMkLst>
            <pc:docMk/>
            <pc:sldMk cId="648299742" sldId="404"/>
            <ac:picMk id="9" creationId="{BCD60953-795F-975D-B470-F912EE84C5ED}"/>
          </ac:picMkLst>
        </pc:picChg>
      </pc:sldChg>
      <pc:sldChg chg="addSp delSp modSp new mod">
        <pc:chgData name="201290462@office.uos.ac.kr" userId="a37333ea-fc99-4fc7-9974-743a5e356af4" providerId="ADAL" clId="{F39966C9-ADE8-4E0E-B768-02BCAC05C971}" dt="2022-08-25T15:18:53.912" v="1830" actId="20577"/>
        <pc:sldMkLst>
          <pc:docMk/>
          <pc:sldMk cId="276407652" sldId="405"/>
        </pc:sldMkLst>
        <pc:spChg chg="mod">
          <ac:chgData name="201290462@office.uos.ac.kr" userId="a37333ea-fc99-4fc7-9974-743a5e356af4" providerId="ADAL" clId="{F39966C9-ADE8-4E0E-B768-02BCAC05C971}" dt="2022-08-25T14:10:40.324" v="1691" actId="20577"/>
          <ac:spMkLst>
            <pc:docMk/>
            <pc:sldMk cId="276407652" sldId="405"/>
            <ac:spMk id="2" creationId="{D553212E-1424-3F11-F4DA-41B6163AFEFC}"/>
          </ac:spMkLst>
        </pc:spChg>
        <pc:spChg chg="del">
          <ac:chgData name="201290462@office.uos.ac.kr" userId="a37333ea-fc99-4fc7-9974-743a5e356af4" providerId="ADAL" clId="{F39966C9-ADE8-4E0E-B768-02BCAC05C971}" dt="2022-08-25T14:10:43.906" v="1692" actId="478"/>
          <ac:spMkLst>
            <pc:docMk/>
            <pc:sldMk cId="276407652" sldId="405"/>
            <ac:spMk id="3" creationId="{FB4F09BE-F7F5-4F9B-0544-1018BE17F8EC}"/>
          </ac:spMkLst>
        </pc:spChg>
        <pc:spChg chg="del">
          <ac:chgData name="201290462@office.uos.ac.kr" userId="a37333ea-fc99-4fc7-9974-743a5e356af4" providerId="ADAL" clId="{F39966C9-ADE8-4E0E-B768-02BCAC05C971}" dt="2022-08-25T14:10:43.906" v="1692" actId="478"/>
          <ac:spMkLst>
            <pc:docMk/>
            <pc:sldMk cId="276407652" sldId="405"/>
            <ac:spMk id="4" creationId="{04349BEA-FC3F-1AE3-34E9-09F24790A64F}"/>
          </ac:spMkLst>
        </pc:spChg>
        <pc:spChg chg="add del mod">
          <ac:chgData name="201290462@office.uos.ac.kr" userId="a37333ea-fc99-4fc7-9974-743a5e356af4" providerId="ADAL" clId="{F39966C9-ADE8-4E0E-B768-02BCAC05C971}" dt="2022-08-25T15:18:53.912" v="1830" actId="20577"/>
          <ac:spMkLst>
            <pc:docMk/>
            <pc:sldMk cId="276407652" sldId="405"/>
            <ac:spMk id="13" creationId="{062CC49A-2883-FFEA-C151-A3216773393A}"/>
          </ac:spMkLst>
        </pc:spChg>
        <pc:picChg chg="add mod">
          <ac:chgData name="201290462@office.uos.ac.kr" userId="a37333ea-fc99-4fc7-9974-743a5e356af4" providerId="ADAL" clId="{F39966C9-ADE8-4E0E-B768-02BCAC05C971}" dt="2022-08-25T15:18:18.818" v="1763" actId="14100"/>
          <ac:picMkLst>
            <pc:docMk/>
            <pc:sldMk cId="276407652" sldId="405"/>
            <ac:picMk id="9" creationId="{E2316A41-252A-4EEB-1EAA-996B66720810}"/>
          </ac:picMkLst>
        </pc:picChg>
        <pc:picChg chg="add del">
          <ac:chgData name="201290462@office.uos.ac.kr" userId="a37333ea-fc99-4fc7-9974-743a5e356af4" providerId="ADAL" clId="{F39966C9-ADE8-4E0E-B768-02BCAC05C971}" dt="2022-08-25T14:34:33.417" v="1721" actId="22"/>
          <ac:picMkLst>
            <pc:docMk/>
            <pc:sldMk cId="276407652" sldId="405"/>
            <ac:picMk id="11" creationId="{9DC9C831-E12A-2BFB-F658-FEE909FC7EBB}"/>
          </ac:picMkLst>
        </pc:picChg>
      </pc:sldChg>
      <pc:sldChg chg="modSp add mod">
        <pc:chgData name="201290462@office.uos.ac.kr" userId="a37333ea-fc99-4fc7-9974-743a5e356af4" providerId="ADAL" clId="{F39966C9-ADE8-4E0E-B768-02BCAC05C971}" dt="2022-08-25T14:35:57.830" v="1743" actId="20577"/>
        <pc:sldMkLst>
          <pc:docMk/>
          <pc:sldMk cId="2104216348" sldId="406"/>
        </pc:sldMkLst>
        <pc:spChg chg="mod">
          <ac:chgData name="201290462@office.uos.ac.kr" userId="a37333ea-fc99-4fc7-9974-743a5e356af4" providerId="ADAL" clId="{F39966C9-ADE8-4E0E-B768-02BCAC05C971}" dt="2022-08-25T14:11:39.156" v="1718" actId="20577"/>
          <ac:spMkLst>
            <pc:docMk/>
            <pc:sldMk cId="2104216348" sldId="406"/>
            <ac:spMk id="15" creationId="{40F1DF5B-353A-4270-8C10-6A1509441174}"/>
          </ac:spMkLst>
        </pc:spChg>
        <pc:spChg chg="mod">
          <ac:chgData name="201290462@office.uos.ac.kr" userId="a37333ea-fc99-4fc7-9974-743a5e356af4" providerId="ADAL" clId="{F39966C9-ADE8-4E0E-B768-02BCAC05C971}" dt="2022-08-25T14:35:57.830" v="1743" actId="20577"/>
          <ac:spMkLst>
            <pc:docMk/>
            <pc:sldMk cId="2104216348" sldId="406"/>
            <ac:spMk id="16" creationId="{4BDCF583-1D5D-4235-97C2-39272B80A0B1}"/>
          </ac:spMkLst>
        </pc:spChg>
      </pc:sldChg>
      <pc:sldChg chg="addSp delSp modSp new mod">
        <pc:chgData name="201290462@office.uos.ac.kr" userId="a37333ea-fc99-4fc7-9974-743a5e356af4" providerId="ADAL" clId="{F39966C9-ADE8-4E0E-B768-02BCAC05C971}" dt="2022-08-25T14:35:31.865" v="1738" actId="1076"/>
        <pc:sldMkLst>
          <pc:docMk/>
          <pc:sldMk cId="67247036" sldId="407"/>
        </pc:sldMkLst>
        <pc:spChg chg="mod">
          <ac:chgData name="201290462@office.uos.ac.kr" userId="a37333ea-fc99-4fc7-9974-743a5e356af4" providerId="ADAL" clId="{F39966C9-ADE8-4E0E-B768-02BCAC05C971}" dt="2022-08-25T14:35:00.637" v="1737" actId="20577"/>
          <ac:spMkLst>
            <pc:docMk/>
            <pc:sldMk cId="67247036" sldId="407"/>
            <ac:spMk id="2" creationId="{B4E5B349-BA2A-3F6B-A008-0D17C9321913}"/>
          </ac:spMkLst>
        </pc:spChg>
        <pc:spChg chg="del">
          <ac:chgData name="201290462@office.uos.ac.kr" userId="a37333ea-fc99-4fc7-9974-743a5e356af4" providerId="ADAL" clId="{F39966C9-ADE8-4E0E-B768-02BCAC05C971}" dt="2022-08-25T14:34:39.680" v="1723" actId="478"/>
          <ac:spMkLst>
            <pc:docMk/>
            <pc:sldMk cId="67247036" sldId="407"/>
            <ac:spMk id="3" creationId="{127220BD-6F26-CB8F-390C-2FC0A2504DC9}"/>
          </ac:spMkLst>
        </pc:spChg>
        <pc:spChg chg="del">
          <ac:chgData name="201290462@office.uos.ac.kr" userId="a37333ea-fc99-4fc7-9974-743a5e356af4" providerId="ADAL" clId="{F39966C9-ADE8-4E0E-B768-02BCAC05C971}" dt="2022-08-25T14:34:39.680" v="1723" actId="478"/>
          <ac:spMkLst>
            <pc:docMk/>
            <pc:sldMk cId="67247036" sldId="407"/>
            <ac:spMk id="4" creationId="{316A1E08-C1E8-C9C0-D822-EFA4350C2F2C}"/>
          </ac:spMkLst>
        </pc:spChg>
        <pc:picChg chg="add mod">
          <ac:chgData name="201290462@office.uos.ac.kr" userId="a37333ea-fc99-4fc7-9974-743a5e356af4" providerId="ADAL" clId="{F39966C9-ADE8-4E0E-B768-02BCAC05C971}" dt="2022-08-25T14:35:31.865" v="1738" actId="1076"/>
          <ac:picMkLst>
            <pc:docMk/>
            <pc:sldMk cId="67247036" sldId="407"/>
            <ac:picMk id="9" creationId="{731A59AF-2CDC-495A-4BCE-A09B8A4AF8EF}"/>
          </ac:picMkLst>
        </pc:picChg>
      </pc:sldChg>
      <pc:sldChg chg="addSp delSp modSp add mod">
        <pc:chgData name="201290462@office.uos.ac.kr" userId="a37333ea-fc99-4fc7-9974-743a5e356af4" providerId="ADAL" clId="{F39966C9-ADE8-4E0E-B768-02BCAC05C971}" dt="2022-08-25T15:28:43.389" v="1842" actId="1076"/>
        <pc:sldMkLst>
          <pc:docMk/>
          <pc:sldMk cId="3018435213" sldId="408"/>
        </pc:sldMkLst>
        <pc:spChg chg="mod">
          <ac:chgData name="201290462@office.uos.ac.kr" userId="a37333ea-fc99-4fc7-9974-743a5e356af4" providerId="ADAL" clId="{F39966C9-ADE8-4E0E-B768-02BCAC05C971}" dt="2022-08-25T14:36:34.360" v="1754" actId="20577"/>
          <ac:spMkLst>
            <pc:docMk/>
            <pc:sldMk cId="3018435213" sldId="408"/>
            <ac:spMk id="2" creationId="{B4E5B349-BA2A-3F6B-A008-0D17C9321913}"/>
          </ac:spMkLst>
        </pc:spChg>
        <pc:picChg chg="add del mod">
          <ac:chgData name="201290462@office.uos.ac.kr" userId="a37333ea-fc99-4fc7-9974-743a5e356af4" providerId="ADAL" clId="{F39966C9-ADE8-4E0E-B768-02BCAC05C971}" dt="2022-08-25T15:20:22.870" v="1834" actId="478"/>
          <ac:picMkLst>
            <pc:docMk/>
            <pc:sldMk cId="3018435213" sldId="408"/>
            <ac:picMk id="4" creationId="{B7BBBB23-4862-356F-538F-1F80DF3B1757}"/>
          </ac:picMkLst>
        </pc:picChg>
        <pc:picChg chg="del">
          <ac:chgData name="201290462@office.uos.ac.kr" userId="a37333ea-fc99-4fc7-9974-743a5e356af4" providerId="ADAL" clId="{F39966C9-ADE8-4E0E-B768-02BCAC05C971}" dt="2022-08-25T14:36:41.991" v="1755" actId="478"/>
          <ac:picMkLst>
            <pc:docMk/>
            <pc:sldMk cId="3018435213" sldId="408"/>
            <ac:picMk id="9" creationId="{731A59AF-2CDC-495A-4BCE-A09B8A4AF8EF}"/>
          </ac:picMkLst>
        </pc:picChg>
        <pc:picChg chg="add del mod">
          <ac:chgData name="201290462@office.uos.ac.kr" userId="a37333ea-fc99-4fc7-9974-743a5e356af4" providerId="ADAL" clId="{F39966C9-ADE8-4E0E-B768-02BCAC05C971}" dt="2022-08-25T15:25:53.268" v="1839" actId="478"/>
          <ac:picMkLst>
            <pc:docMk/>
            <pc:sldMk cId="3018435213" sldId="408"/>
            <ac:picMk id="10" creationId="{18CD3213-602E-57A7-E752-D778A31EB0AE}"/>
          </ac:picMkLst>
        </pc:picChg>
        <pc:picChg chg="add mod">
          <ac:chgData name="201290462@office.uos.ac.kr" userId="a37333ea-fc99-4fc7-9974-743a5e356af4" providerId="ADAL" clId="{F39966C9-ADE8-4E0E-B768-02BCAC05C971}" dt="2022-08-25T15:28:43.389" v="1842" actId="1076"/>
          <ac:picMkLst>
            <pc:docMk/>
            <pc:sldMk cId="3018435213" sldId="408"/>
            <ac:picMk id="12" creationId="{74A6424C-E907-0E53-6814-537FC7FF26E3}"/>
          </ac:picMkLst>
        </pc:picChg>
      </pc:sldChg>
      <pc:sldChg chg="addSp delSp modSp new mod">
        <pc:chgData name="201290462@office.uos.ac.kr" userId="a37333ea-fc99-4fc7-9974-743a5e356af4" providerId="ADAL" clId="{F39966C9-ADE8-4E0E-B768-02BCAC05C971}" dt="2022-08-25T16:21:25.996" v="2568" actId="1076"/>
        <pc:sldMkLst>
          <pc:docMk/>
          <pc:sldMk cId="4027432980" sldId="409"/>
        </pc:sldMkLst>
        <pc:spChg chg="mod">
          <ac:chgData name="201290462@office.uos.ac.kr" userId="a37333ea-fc99-4fc7-9974-743a5e356af4" providerId="ADAL" clId="{F39966C9-ADE8-4E0E-B768-02BCAC05C971}" dt="2022-08-25T15:31:26.970" v="1856" actId="20577"/>
          <ac:spMkLst>
            <pc:docMk/>
            <pc:sldMk cId="4027432980" sldId="409"/>
            <ac:spMk id="2" creationId="{07DC318D-78E7-D62E-9189-8888DE9E5D35}"/>
          </ac:spMkLst>
        </pc:spChg>
        <pc:spChg chg="del">
          <ac:chgData name="201290462@office.uos.ac.kr" userId="a37333ea-fc99-4fc7-9974-743a5e356af4" providerId="ADAL" clId="{F39966C9-ADE8-4E0E-B768-02BCAC05C971}" dt="2022-08-25T15:29:02.655" v="1844" actId="478"/>
          <ac:spMkLst>
            <pc:docMk/>
            <pc:sldMk cId="4027432980" sldId="409"/>
            <ac:spMk id="3" creationId="{F2BF5819-9259-C7CE-BD19-FDA36C505C78}"/>
          </ac:spMkLst>
        </pc:spChg>
        <pc:spChg chg="del">
          <ac:chgData name="201290462@office.uos.ac.kr" userId="a37333ea-fc99-4fc7-9974-743a5e356af4" providerId="ADAL" clId="{F39966C9-ADE8-4E0E-B768-02BCAC05C971}" dt="2022-08-25T15:29:02.655" v="1844" actId="478"/>
          <ac:spMkLst>
            <pc:docMk/>
            <pc:sldMk cId="4027432980" sldId="409"/>
            <ac:spMk id="4" creationId="{75F47BF3-221F-7FB3-7A08-2A0CB65FDD29}"/>
          </ac:spMkLst>
        </pc:spChg>
        <pc:picChg chg="add mod">
          <ac:chgData name="201290462@office.uos.ac.kr" userId="a37333ea-fc99-4fc7-9974-743a5e356af4" providerId="ADAL" clId="{F39966C9-ADE8-4E0E-B768-02BCAC05C971}" dt="2022-08-25T15:47:38.136" v="1860" actId="14100"/>
          <ac:picMkLst>
            <pc:docMk/>
            <pc:sldMk cId="4027432980" sldId="409"/>
            <ac:picMk id="9" creationId="{551A5A52-B79C-4728-5EBC-C38295704A85}"/>
          </ac:picMkLst>
        </pc:picChg>
        <pc:picChg chg="add mod">
          <ac:chgData name="201290462@office.uos.ac.kr" userId="a37333ea-fc99-4fc7-9974-743a5e356af4" providerId="ADAL" clId="{F39966C9-ADE8-4E0E-B768-02BCAC05C971}" dt="2022-08-25T16:21:25.996" v="2568" actId="1076"/>
          <ac:picMkLst>
            <pc:docMk/>
            <pc:sldMk cId="4027432980" sldId="409"/>
            <ac:picMk id="11" creationId="{9E9DFDA0-8850-ACD9-5F0A-0FECBFEAF6E7}"/>
          </ac:picMkLst>
        </pc:picChg>
      </pc:sldChg>
      <pc:sldChg chg="modSp add mod">
        <pc:chgData name="201290462@office.uos.ac.kr" userId="a37333ea-fc99-4fc7-9974-743a5e356af4" providerId="ADAL" clId="{F39966C9-ADE8-4E0E-B768-02BCAC05C971}" dt="2022-08-25T15:48:41.108" v="1869" actId="20577"/>
        <pc:sldMkLst>
          <pc:docMk/>
          <pc:sldMk cId="3395859361" sldId="410"/>
        </pc:sldMkLst>
        <pc:spChg chg="mod">
          <ac:chgData name="201290462@office.uos.ac.kr" userId="a37333ea-fc99-4fc7-9974-743a5e356af4" providerId="ADAL" clId="{F39966C9-ADE8-4E0E-B768-02BCAC05C971}" dt="2022-08-25T15:48:35.238" v="1863" actId="20577"/>
          <ac:spMkLst>
            <pc:docMk/>
            <pc:sldMk cId="3395859361" sldId="410"/>
            <ac:spMk id="15" creationId="{40F1DF5B-353A-4270-8C10-6A1509441174}"/>
          </ac:spMkLst>
        </pc:spChg>
        <pc:spChg chg="mod">
          <ac:chgData name="201290462@office.uos.ac.kr" userId="a37333ea-fc99-4fc7-9974-743a5e356af4" providerId="ADAL" clId="{F39966C9-ADE8-4E0E-B768-02BCAC05C971}" dt="2022-08-25T15:48:41.108" v="1869" actId="20577"/>
          <ac:spMkLst>
            <pc:docMk/>
            <pc:sldMk cId="3395859361" sldId="410"/>
            <ac:spMk id="16" creationId="{4BDCF583-1D5D-4235-97C2-39272B80A0B1}"/>
          </ac:spMkLst>
        </pc:spChg>
      </pc:sldChg>
      <pc:sldChg chg="new del">
        <pc:chgData name="201290462@office.uos.ac.kr" userId="a37333ea-fc99-4fc7-9974-743a5e356af4" providerId="ADAL" clId="{F39966C9-ADE8-4E0E-B768-02BCAC05C971}" dt="2022-08-25T15:49:29.399" v="1871" actId="680"/>
        <pc:sldMkLst>
          <pc:docMk/>
          <pc:sldMk cId="406733135" sldId="411"/>
        </pc:sldMkLst>
      </pc:sldChg>
      <pc:sldChg chg="addSp delSp modSp add mod">
        <pc:chgData name="201290462@office.uos.ac.kr" userId="a37333ea-fc99-4fc7-9974-743a5e356af4" providerId="ADAL" clId="{F39966C9-ADE8-4E0E-B768-02BCAC05C971}" dt="2022-08-25T15:55:28.791" v="1897" actId="22"/>
        <pc:sldMkLst>
          <pc:docMk/>
          <pc:sldMk cId="3812332753" sldId="411"/>
        </pc:sldMkLst>
        <pc:spChg chg="mod">
          <ac:chgData name="201290462@office.uos.ac.kr" userId="a37333ea-fc99-4fc7-9974-743a5e356af4" providerId="ADAL" clId="{F39966C9-ADE8-4E0E-B768-02BCAC05C971}" dt="2022-08-25T15:50:07.795" v="1877" actId="20577"/>
          <ac:spMkLst>
            <pc:docMk/>
            <pc:sldMk cId="3812332753" sldId="411"/>
            <ac:spMk id="2" creationId="{07DC318D-78E7-D62E-9189-8888DE9E5D35}"/>
          </ac:spMkLst>
        </pc:spChg>
        <pc:spChg chg="add mod">
          <ac:chgData name="201290462@office.uos.ac.kr" userId="a37333ea-fc99-4fc7-9974-743a5e356af4" providerId="ADAL" clId="{F39966C9-ADE8-4E0E-B768-02BCAC05C971}" dt="2022-08-25T15:52:06.078" v="1883" actId="14100"/>
          <ac:spMkLst>
            <pc:docMk/>
            <pc:sldMk cId="3812332753" sldId="411"/>
            <ac:spMk id="4" creationId="{6F579F9C-EBBF-E9FB-EE6B-23A10ED92C13}"/>
          </ac:spMkLst>
        </pc:spChg>
        <pc:spChg chg="add mod">
          <ac:chgData name="201290462@office.uos.ac.kr" userId="a37333ea-fc99-4fc7-9974-743a5e356af4" providerId="ADAL" clId="{F39966C9-ADE8-4E0E-B768-02BCAC05C971}" dt="2022-08-25T15:54:50.452" v="1890" actId="1076"/>
          <ac:spMkLst>
            <pc:docMk/>
            <pc:sldMk cId="3812332753" sldId="411"/>
            <ac:spMk id="12" creationId="{D2AEEA2D-D412-FE6F-412E-53CEABC1799A}"/>
          </ac:spMkLst>
        </pc:spChg>
        <pc:picChg chg="del">
          <ac:chgData name="201290462@office.uos.ac.kr" userId="a37333ea-fc99-4fc7-9974-743a5e356af4" providerId="ADAL" clId="{F39966C9-ADE8-4E0E-B768-02BCAC05C971}" dt="2022-08-25T15:50:11.475" v="1878" actId="478"/>
          <ac:picMkLst>
            <pc:docMk/>
            <pc:sldMk cId="3812332753" sldId="411"/>
            <ac:picMk id="9" creationId="{551A5A52-B79C-4728-5EBC-C38295704A85}"/>
          </ac:picMkLst>
        </pc:picChg>
        <pc:picChg chg="add mod">
          <ac:chgData name="201290462@office.uos.ac.kr" userId="a37333ea-fc99-4fc7-9974-743a5e356af4" providerId="ADAL" clId="{F39966C9-ADE8-4E0E-B768-02BCAC05C971}" dt="2022-08-25T15:55:12.457" v="1895" actId="1076"/>
          <ac:picMkLst>
            <pc:docMk/>
            <pc:sldMk cId="3812332753" sldId="411"/>
            <ac:picMk id="10" creationId="{2BDA4344-C577-13FB-F26E-B21F1B9D4085}"/>
          </ac:picMkLst>
        </pc:picChg>
        <pc:picChg chg="add mod">
          <ac:chgData name="201290462@office.uos.ac.kr" userId="a37333ea-fc99-4fc7-9974-743a5e356af4" providerId="ADAL" clId="{F39966C9-ADE8-4E0E-B768-02BCAC05C971}" dt="2022-08-25T15:55:04.709" v="1894" actId="14100"/>
          <ac:picMkLst>
            <pc:docMk/>
            <pc:sldMk cId="3812332753" sldId="411"/>
            <ac:picMk id="14" creationId="{1C5E49D9-8AA2-8336-8DC1-D5B2C4171914}"/>
          </ac:picMkLst>
        </pc:picChg>
        <pc:picChg chg="add del">
          <ac:chgData name="201290462@office.uos.ac.kr" userId="a37333ea-fc99-4fc7-9974-743a5e356af4" providerId="ADAL" clId="{F39966C9-ADE8-4E0E-B768-02BCAC05C971}" dt="2022-08-25T15:55:28.791" v="1897" actId="22"/>
          <ac:picMkLst>
            <pc:docMk/>
            <pc:sldMk cId="3812332753" sldId="411"/>
            <ac:picMk id="16" creationId="{3F333D40-CB89-6E06-CA14-F4BB178F6338}"/>
          </ac:picMkLst>
        </pc:picChg>
      </pc:sldChg>
      <pc:sldChg chg="modSp add mod">
        <pc:chgData name="201290462@office.uos.ac.kr" userId="a37333ea-fc99-4fc7-9974-743a5e356af4" providerId="ADAL" clId="{F39966C9-ADE8-4E0E-B768-02BCAC05C971}" dt="2022-08-25T15:57:07.789" v="1909" actId="20577"/>
        <pc:sldMkLst>
          <pc:docMk/>
          <pc:sldMk cId="4276178359" sldId="412"/>
        </pc:sldMkLst>
        <pc:spChg chg="mod">
          <ac:chgData name="201290462@office.uos.ac.kr" userId="a37333ea-fc99-4fc7-9974-743a5e356af4" providerId="ADAL" clId="{F39966C9-ADE8-4E0E-B768-02BCAC05C971}" dt="2022-08-25T15:57:07.789" v="1909" actId="20577"/>
          <ac:spMkLst>
            <pc:docMk/>
            <pc:sldMk cId="4276178359" sldId="412"/>
            <ac:spMk id="15" creationId="{40F1DF5B-353A-4270-8C10-6A1509441174}"/>
          </ac:spMkLst>
        </pc:spChg>
        <pc:spChg chg="mod">
          <ac:chgData name="201290462@office.uos.ac.kr" userId="a37333ea-fc99-4fc7-9974-743a5e356af4" providerId="ADAL" clId="{F39966C9-ADE8-4E0E-B768-02BCAC05C971}" dt="2022-08-25T15:57:03.059" v="1907" actId="20577"/>
          <ac:spMkLst>
            <pc:docMk/>
            <pc:sldMk cId="4276178359" sldId="412"/>
            <ac:spMk id="16" creationId="{4BDCF583-1D5D-4235-97C2-39272B80A0B1}"/>
          </ac:spMkLst>
        </pc:spChg>
      </pc:sldChg>
      <pc:sldChg chg="addSp delSp modSp new mod">
        <pc:chgData name="201290462@office.uos.ac.kr" userId="a37333ea-fc99-4fc7-9974-743a5e356af4" providerId="ADAL" clId="{F39966C9-ADE8-4E0E-B768-02BCAC05C971}" dt="2022-08-25T16:11:47.247" v="2565" actId="1076"/>
        <pc:sldMkLst>
          <pc:docMk/>
          <pc:sldMk cId="1679276292" sldId="413"/>
        </pc:sldMkLst>
        <pc:spChg chg="del">
          <ac:chgData name="201290462@office.uos.ac.kr" userId="a37333ea-fc99-4fc7-9974-743a5e356af4" providerId="ADAL" clId="{F39966C9-ADE8-4E0E-B768-02BCAC05C971}" dt="2022-08-25T16:10:38.965" v="2556" actId="478"/>
          <ac:spMkLst>
            <pc:docMk/>
            <pc:sldMk cId="1679276292" sldId="413"/>
            <ac:spMk id="2" creationId="{733E6B1F-1E1D-D05A-F084-5741FAFF666F}"/>
          </ac:spMkLst>
        </pc:spChg>
        <pc:spChg chg="del">
          <ac:chgData name="201290462@office.uos.ac.kr" userId="a37333ea-fc99-4fc7-9974-743a5e356af4" providerId="ADAL" clId="{F39966C9-ADE8-4E0E-B768-02BCAC05C971}" dt="2022-08-25T16:10:30.333" v="2552" actId="478"/>
          <ac:spMkLst>
            <pc:docMk/>
            <pc:sldMk cId="1679276292" sldId="413"/>
            <ac:spMk id="3" creationId="{A08EE1BF-28CC-983E-A49D-24D06014C36A}"/>
          </ac:spMkLst>
        </pc:spChg>
        <pc:spChg chg="del">
          <ac:chgData name="201290462@office.uos.ac.kr" userId="a37333ea-fc99-4fc7-9974-743a5e356af4" providerId="ADAL" clId="{F39966C9-ADE8-4E0E-B768-02BCAC05C971}" dt="2022-08-25T16:10:30.333" v="2552" actId="478"/>
          <ac:spMkLst>
            <pc:docMk/>
            <pc:sldMk cId="1679276292" sldId="413"/>
            <ac:spMk id="4" creationId="{3FD51B88-3B22-FC7B-E8D9-9F2A204126E3}"/>
          </ac:spMkLst>
        </pc:spChg>
        <pc:spChg chg="add mod">
          <ac:chgData name="201290462@office.uos.ac.kr" userId="a37333ea-fc99-4fc7-9974-743a5e356af4" providerId="ADAL" clId="{F39966C9-ADE8-4E0E-B768-02BCAC05C971}" dt="2022-08-25T16:11:32.776" v="2562"/>
          <ac:spMkLst>
            <pc:docMk/>
            <pc:sldMk cId="1679276292" sldId="413"/>
            <ac:spMk id="12" creationId="{9A359979-DCF7-D1D4-72D6-4BDAF0D0B0E3}"/>
          </ac:spMkLst>
        </pc:spChg>
        <pc:picChg chg="add mod">
          <ac:chgData name="201290462@office.uos.ac.kr" userId="a37333ea-fc99-4fc7-9974-743a5e356af4" providerId="ADAL" clId="{F39966C9-ADE8-4E0E-B768-02BCAC05C971}" dt="2022-08-25T16:11:34.611" v="2563" actId="1076"/>
          <ac:picMkLst>
            <pc:docMk/>
            <pc:sldMk cId="1679276292" sldId="413"/>
            <ac:picMk id="9" creationId="{02CBAD1E-6756-5F1E-EC20-770226FA72BA}"/>
          </ac:picMkLst>
        </pc:picChg>
        <pc:picChg chg="add mod">
          <ac:chgData name="201290462@office.uos.ac.kr" userId="a37333ea-fc99-4fc7-9974-743a5e356af4" providerId="ADAL" clId="{F39966C9-ADE8-4E0E-B768-02BCAC05C971}" dt="2022-08-25T16:11:47.247" v="2565" actId="1076"/>
          <ac:picMkLst>
            <pc:docMk/>
            <pc:sldMk cId="1679276292" sldId="413"/>
            <ac:picMk id="11" creationId="{2DC96AE4-ACEF-AF8C-4685-2780A81FEC1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2022-08-25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2022-08-25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2022-08-25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2022-08-25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9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2022-08-25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2022-08-25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71336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19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2022-08-25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58407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2022-08-26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33961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2022-08-26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934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26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BD128-1CEB-4921-8B26-1FC3BC73176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9ED589F-C3F2-4428-B71F-59408006EDAF}" type="datetime1">
              <a:rPr lang="ko-KR" altLang="ko-KR" smtClean="0"/>
              <a:t>2022-08-25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콘텐츠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/>
              <a:t>클릭하여 편집</a:t>
            </a: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차트 막대 시간 표시 막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콘텐츠 2열(비교 슬라이드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ko-KR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mailto:jj.jeon@uos.ac.kr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ko-KR" altLang="en-US" sz="3200" dirty="0"/>
              <a:t>기초프로그래밍과 </a:t>
            </a:r>
            <a:br>
              <a:rPr lang="en-US" altLang="ko-KR" sz="3200" dirty="0"/>
            </a:br>
            <a:r>
              <a:rPr lang="ko-KR" altLang="en-US" sz="3200" dirty="0"/>
              <a:t>탐색적자료분석</a:t>
            </a:r>
            <a:endParaRPr lang="ko-KR" sz="3200" dirty="0"/>
          </a:p>
        </p:txBody>
      </p:sp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서울시립대학교 </a:t>
            </a:r>
            <a:endParaRPr lang="en-US" altLang="ko-KR" dirty="0"/>
          </a:p>
          <a:p>
            <a:pPr rtl="0"/>
            <a:r>
              <a:rPr lang="ko-KR" altLang="en-US" dirty="0"/>
              <a:t>통계학과 전종준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EB6DB-F458-E7F1-54D9-78D38874A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20015"/>
            <a:ext cx="11090275" cy="984885"/>
          </a:xfrm>
        </p:spPr>
        <p:txBody>
          <a:bodyPr/>
          <a:lstStyle/>
          <a:p>
            <a:r>
              <a:rPr lang="ko-KR" altLang="en-US" dirty="0"/>
              <a:t>자료형과 특징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A71094-23AE-292C-0BB2-7AA3736D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6B1E50-4D94-AF44-498A-3CB9806C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656963-7B75-E2DE-5D7E-D10F5908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10</a:t>
            </a:fld>
            <a:endParaRPr 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880F52-ADA5-AA83-F4C1-3DDD516D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280133"/>
            <a:ext cx="8832850" cy="47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CBB94-F233-C0EF-070F-7586BE1C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자료형과 특징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134B44-2ABD-A2F1-ABB4-20AA6C8B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105C2-11FB-243F-AE94-E873B42C8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8E203-8FFB-5100-6853-9E74AA49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11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F77EB5-0066-5F6F-DBAD-9B7C2B4FD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" y="1864519"/>
            <a:ext cx="12180386" cy="38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0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7E1BF-2EDB-7E4A-AF9D-E85C460F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자료형과 특징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B3BFCC-D1F9-78D0-8876-030774D2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4785D9-5171-7DF3-E84A-201CF9F9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6E90BE-9276-DD05-E741-EB104DB9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12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F2A847-B2E5-15B9-73FD-5D920941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49"/>
            <a:ext cx="12192000" cy="5396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85A96A-9E93-970C-253F-1D17DEAD3E8D}"/>
              </a:ext>
            </a:extLst>
          </p:cNvPr>
          <p:cNvSpPr txBox="1"/>
          <p:nvPr/>
        </p:nvSpPr>
        <p:spPr>
          <a:xfrm>
            <a:off x="672440" y="5685285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</a:t>
            </a:r>
            <a:r>
              <a:rPr lang="ko-KR" altLang="en-US" dirty="0" err="1"/>
              <a:t>ubscriptable</a:t>
            </a:r>
            <a:r>
              <a:rPr lang="ko-KR" altLang="en-US" dirty="0"/>
              <a:t> </a:t>
            </a:r>
            <a:r>
              <a:rPr lang="ko-KR" altLang="en-US" dirty="0" err="1"/>
              <a:t>variable</a:t>
            </a:r>
            <a:r>
              <a:rPr lang="ko-KR" alt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9120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실습</a:t>
            </a:r>
            <a:r>
              <a:rPr lang="ko-K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dirty="0"/>
              <a:t>2</a:t>
            </a:r>
            <a:endParaRPr lang="ko-K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ko-KR" altLang="en-US" kern="1200" dirty="0">
                <a:latin typeface="+mn-lt"/>
                <a:ea typeface="+mn-ea"/>
                <a:cs typeface="+mn-cs"/>
              </a:rPr>
              <a:t>변수에 값 입력해보기 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(5</a:t>
            </a:r>
            <a:r>
              <a:rPr lang="ko-KR" altLang="en-US" kern="1200" dirty="0">
                <a:latin typeface="+mn-lt"/>
                <a:ea typeface="+mn-ea"/>
                <a:cs typeface="+mn-cs"/>
              </a:rPr>
              <a:t>분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)</a:t>
            </a:r>
            <a:endParaRPr lang="ko-K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13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6748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D20F3-7645-692B-68D8-7188E1C6D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67089"/>
            <a:ext cx="11090275" cy="984885"/>
          </a:xfrm>
        </p:spPr>
        <p:txBody>
          <a:bodyPr/>
          <a:lstStyle/>
          <a:p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73116-C3A3-AA87-77C3-3C2FF274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E08BA-38C1-0EAB-71D8-1F1125D2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97B09-5D4B-1046-F1D9-2F501257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14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CEFC87-B26D-5A37-1BCD-F50EEDB4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248014"/>
            <a:ext cx="9739745" cy="489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3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573FA-6DFC-1CC9-B09B-31C65682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158B89-AEAC-F07B-BA4A-1E6196C6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3E56A4-8C22-B50F-C80F-F99563F9A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79B82B-2BC3-CB28-54E7-23C59EA6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15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D3273F-EEFA-EE76-8E42-0694A740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295584"/>
            <a:ext cx="8618633" cy="52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4C3E5-D703-CADE-0872-081FFEC0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85F350-B1A0-9B50-4824-7D862295C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16804C-30D8-B23E-283F-D0B229C0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733AAE-8FA4-C652-D6FF-AF841906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16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D60953-795F-975D-B470-F912EE84C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156503"/>
            <a:ext cx="9791700" cy="48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99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3212E-1424-3F11-F4DA-41B6163AF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E11EC7-3746-07F1-C21A-8247C6E6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2AF6E-E244-1665-7426-C48EB5AE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175455-D8D6-D584-0F66-4B8A4A68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17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316A41-252A-4EEB-1EAA-996B6672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406697"/>
            <a:ext cx="10779752" cy="4044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2CC49A-2883-FFEA-C151-A3216773393A}"/>
              </a:ext>
            </a:extLst>
          </p:cNvPr>
          <p:cNvSpPr txBox="1"/>
          <p:nvPr/>
        </p:nvSpPr>
        <p:spPr>
          <a:xfrm>
            <a:off x="8311094" y="2496188"/>
            <a:ext cx="2854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Reverser order in sort: [::-1]</a:t>
            </a:r>
            <a:r>
              <a:rPr lang="ko-KR" altLang="en-US" sz="1200" dirty="0"/>
              <a:t>를 이용</a:t>
            </a:r>
            <a:r>
              <a:rPr lang="en-US" altLang="ko-KR" sz="1200" dirty="0"/>
              <a:t>`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6407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5B349-BA2A-3F6B-A008-0D17C93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9D3DB-DA95-0B10-C4DC-9A5E15FE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873F2F-7CC8-7CF3-1E48-5DCA768A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D8D318-8A3D-C4E4-C1D8-CDBBBC62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18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1A59AF-2CDC-495A-4BCE-A09B8A4A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134796"/>
            <a:ext cx="8985023" cy="47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7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실습</a:t>
            </a:r>
            <a:r>
              <a:rPr lang="ko-K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</a:t>
            </a:r>
            <a:endParaRPr lang="ko-K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r>
              <a:rPr lang="ko-KR" alt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(15-25</a:t>
            </a:r>
            <a:r>
              <a:rPr lang="ko-KR" altLang="en-US" kern="1200" dirty="0">
                <a:latin typeface="+mn-lt"/>
                <a:ea typeface="+mn-ea"/>
                <a:cs typeface="+mn-cs"/>
              </a:rPr>
              <a:t>분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)</a:t>
            </a:r>
            <a:endParaRPr lang="ko-K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19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421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ko-KR" altLang="en-US" dirty="0"/>
              <a:t>목차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rtl="0"/>
            <a:r>
              <a:rPr lang="ko-KR" altLang="en-US" sz="1800" dirty="0"/>
              <a:t>파이썬 분석환경</a:t>
            </a:r>
            <a:endParaRPr lang="ko-KR" sz="1800" dirty="0"/>
          </a:p>
          <a:p>
            <a:pPr rtl="0"/>
            <a:r>
              <a:rPr lang="ko-KR" altLang="en-US" sz="1800" dirty="0"/>
              <a:t>자료형과 특징</a:t>
            </a:r>
            <a:endParaRPr lang="ko-KR" sz="1800" dirty="0"/>
          </a:p>
          <a:p>
            <a:pPr rtl="0"/>
            <a:r>
              <a:rPr lang="en-US" altLang="ko-KR" sz="1800" dirty="0" err="1"/>
              <a:t>Numpy</a:t>
            </a:r>
            <a:r>
              <a:rPr lang="ko-KR" altLang="en-US" sz="1800" dirty="0"/>
              <a:t>를 활용한 숫자데이터 처리</a:t>
            </a:r>
            <a:endParaRPr lang="ko-KR" sz="1800" dirty="0"/>
          </a:p>
          <a:p>
            <a:pPr rtl="0"/>
            <a:r>
              <a:rPr lang="en-US" altLang="ko-KR" sz="1800" dirty="0"/>
              <a:t>Pandas</a:t>
            </a:r>
            <a:r>
              <a:rPr lang="ko-KR" altLang="en-US" sz="1800" dirty="0"/>
              <a:t>와 </a:t>
            </a:r>
            <a:r>
              <a:rPr lang="en-US" altLang="ko-KR" sz="1800" dirty="0"/>
              <a:t>tabular data </a:t>
            </a:r>
            <a:r>
              <a:rPr lang="ko-KR" altLang="en-US" sz="1800" dirty="0"/>
              <a:t>처리</a:t>
            </a:r>
            <a:endParaRPr lang="ko-KR" sz="1800" dirty="0"/>
          </a:p>
          <a:p>
            <a:pPr rtl="0"/>
            <a:r>
              <a:rPr lang="en-US" altLang="ko-KR" sz="1800" dirty="0" err="1"/>
              <a:t>Geopandas</a:t>
            </a:r>
            <a:r>
              <a:rPr lang="ko-KR" altLang="en-US" sz="1800" dirty="0"/>
              <a:t>의 설치와 실습</a:t>
            </a:r>
            <a:endParaRPr lang="ko-KR" sz="1800" dirty="0"/>
          </a:p>
          <a:p>
            <a:pPr rtl="0"/>
            <a:endParaRPr lang="ko-KR" sz="1800" dirty="0"/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5B349-BA2A-3F6B-A008-0D17C93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9D3DB-DA95-0B10-C4DC-9A5E15FE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873F2F-7CC8-7CF3-1E48-5DCA768A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D8D318-8A3D-C4E4-C1D8-CDBBBC62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20</a:t>
            </a:fld>
            <a:endParaRPr 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A6424C-E907-0E53-6814-537FC7FF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081031"/>
            <a:ext cx="8915786" cy="56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3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C318D-78E7-D62E-9189-8888DE9E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3337"/>
            <a:ext cx="11090275" cy="984885"/>
          </a:xfrm>
        </p:spPr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BB3F1-7C12-284B-5EE6-B05BE212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64123-63B9-DFE1-BA8F-E87835F0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42FEC0-F382-0D4D-D161-26FAEEA6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21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1A5A52-B79C-4728-5EBC-C3829570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0" y="1035780"/>
            <a:ext cx="9646929" cy="53944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9DFDA0-8850-ACD9-5F0A-0FECBFEA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70" y="2593082"/>
            <a:ext cx="1384689" cy="29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32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6E157B-B700-5BAE-0568-EDBA5875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463035-6DEE-2004-5931-43430683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7023D2-AF71-A0DE-F751-D1944C1F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22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CBAD1E-6756-5F1E-EC20-770226FA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10" y="1116281"/>
            <a:ext cx="5447905" cy="4536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C96AE4-ACEF-AF8C-4685-2780A81F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96" y="930045"/>
            <a:ext cx="7123100" cy="72062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9A359979-DCF7-D1D4-72D6-4BDAF0D0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3337"/>
            <a:ext cx="11090275" cy="984885"/>
          </a:xfrm>
        </p:spPr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276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실습</a:t>
            </a:r>
            <a:r>
              <a:rPr lang="ko-K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dirty="0"/>
              <a:t>4</a:t>
            </a:r>
            <a:endParaRPr lang="ko-K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n-US" altLang="ko-KR" dirty="0"/>
              <a:t>Pandas </a:t>
            </a:r>
            <a:r>
              <a:rPr lang="ko-KR" altLang="en-US" dirty="0"/>
              <a:t>실습</a:t>
            </a:r>
            <a:r>
              <a:rPr lang="ko-KR" alt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(15-25</a:t>
            </a:r>
            <a:r>
              <a:rPr lang="ko-KR" altLang="en-US" kern="1200" dirty="0">
                <a:latin typeface="+mn-lt"/>
                <a:ea typeface="+mn-ea"/>
                <a:cs typeface="+mn-cs"/>
              </a:rPr>
              <a:t>분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)</a:t>
            </a:r>
            <a:endParaRPr lang="ko-K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23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95859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C318D-78E7-D62E-9189-8888DE9E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3337"/>
            <a:ext cx="11090275" cy="984885"/>
          </a:xfrm>
        </p:spPr>
        <p:txBody>
          <a:bodyPr/>
          <a:lstStyle/>
          <a:p>
            <a:r>
              <a:rPr lang="en-US" altLang="ko-KR" dirty="0" err="1"/>
              <a:t>Geopandas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BB3F1-7C12-284B-5EE6-B05BE212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D64123-63B9-DFE1-BA8F-E87835F0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42FEC0-F382-0D4D-D161-26FAEEA6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24</a:t>
            </a:fld>
            <a:endParaRPr 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79F9C-EBBF-E9FB-EE6B-23A10ED92C13}"/>
              </a:ext>
            </a:extLst>
          </p:cNvPr>
          <p:cNvSpPr txBox="1"/>
          <p:nvPr/>
        </p:nvSpPr>
        <p:spPr>
          <a:xfrm>
            <a:off x="381494" y="1342349"/>
            <a:ext cx="10062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https://blog.naver.com/PostView.nhn?blogId=kokoyou7620&amp;logNo=222175705733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DA4344-C577-13FB-F26E-B21F1B9D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814761"/>
            <a:ext cx="5701994" cy="780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AEEA2D-D412-FE6F-412E-53CEABC1799A}"/>
              </a:ext>
            </a:extLst>
          </p:cNvPr>
          <p:cNvSpPr txBox="1"/>
          <p:nvPr/>
        </p:nvSpPr>
        <p:spPr>
          <a:xfrm>
            <a:off x="381494" y="2759354"/>
            <a:ext cx="60950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whl</a:t>
            </a:r>
            <a:r>
              <a:rPr lang="ko-KR" altLang="en-US" dirty="0"/>
              <a:t> 파일 다운로드</a:t>
            </a:r>
          </a:p>
          <a:p>
            <a:r>
              <a:rPr lang="ko-KR" altLang="en-US" dirty="0"/>
              <a:t>https://www.lfd.uci.edu/~gohlke/pythonlibs/#fiona</a:t>
            </a:r>
          </a:p>
          <a:p>
            <a:endParaRPr lang="ko-KR" altLang="en-US" dirty="0"/>
          </a:p>
          <a:p>
            <a:r>
              <a:rPr lang="ko-KR" altLang="en-US" dirty="0" err="1"/>
              <a:t>Shapely</a:t>
            </a:r>
            <a:endParaRPr lang="ko-KR" altLang="en-US" dirty="0"/>
          </a:p>
          <a:p>
            <a:r>
              <a:rPr lang="ko-KR" altLang="en-US" dirty="0"/>
              <a:t>https://www.lfd.uci.edu/~gohlke/pythonlibs/#shapely</a:t>
            </a:r>
          </a:p>
          <a:p>
            <a:endParaRPr lang="ko-KR" altLang="en-US" dirty="0"/>
          </a:p>
          <a:p>
            <a:r>
              <a:rPr lang="ko-KR" altLang="en-US" dirty="0"/>
              <a:t>GDAL</a:t>
            </a:r>
          </a:p>
          <a:p>
            <a:r>
              <a:rPr lang="ko-KR" altLang="en-US" dirty="0"/>
              <a:t>https://www.lfd.uci.edu/~gohlke/pythonlibs/#gdal</a:t>
            </a:r>
          </a:p>
          <a:p>
            <a:endParaRPr lang="ko-KR" altLang="en-US" dirty="0"/>
          </a:p>
          <a:p>
            <a:r>
              <a:rPr lang="ko-KR" altLang="en-US" dirty="0" err="1"/>
              <a:t>Geopandas</a:t>
            </a:r>
            <a:endParaRPr lang="ko-KR" altLang="en-US" dirty="0"/>
          </a:p>
          <a:p>
            <a:r>
              <a:rPr lang="ko-KR" altLang="en-US" dirty="0"/>
              <a:t>https://pypi.org/project/geopandas/#files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5E49D9-8AA2-8336-8DC1-D5B2C4171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641" y="2894748"/>
            <a:ext cx="5625060" cy="32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32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실습</a:t>
            </a:r>
            <a:r>
              <a:rPr lang="ko-K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</a:t>
            </a:r>
            <a:endParaRPr lang="ko-K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n-US" altLang="ko-KR" dirty="0" err="1"/>
              <a:t>geopandas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r>
              <a:rPr lang="ko-KR" alt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(15-25</a:t>
            </a:r>
            <a:r>
              <a:rPr lang="ko-KR" altLang="en-US" kern="1200" dirty="0">
                <a:latin typeface="+mn-lt"/>
                <a:ea typeface="+mn-ea"/>
                <a:cs typeface="+mn-cs"/>
              </a:rPr>
              <a:t>분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)</a:t>
            </a:r>
            <a:endParaRPr lang="ko-K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276178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ko-KR"/>
              <a:t>요약</a:t>
            </a:r>
          </a:p>
        </p:txBody>
      </p:sp>
      <p:pic>
        <p:nvPicPr>
          <p:cNvPr id="16" name="그림 개체 틀 15" descr="데이터 요소 디지털 배경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8349" y="3943804"/>
            <a:ext cx="6221412" cy="1563688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1600" dirty="0"/>
              <a:t>-   </a:t>
            </a:r>
            <a:r>
              <a:rPr lang="ko-KR" altLang="en-US" sz="1600" dirty="0"/>
              <a:t>파이썬 개발환경을 </a:t>
            </a:r>
            <a:r>
              <a:rPr lang="en-US" altLang="ko-KR" sz="1600" dirty="0" err="1"/>
              <a:t>vscode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만들수</a:t>
            </a:r>
            <a:r>
              <a:rPr lang="ko-KR" altLang="en-US" sz="1600" dirty="0"/>
              <a:t> 있다</a:t>
            </a:r>
            <a:r>
              <a:rPr lang="en-US" altLang="ko-KR" sz="1600" dirty="0"/>
              <a:t>.</a:t>
            </a:r>
          </a:p>
          <a:p>
            <a:pPr marL="285750" indent="-285750" rtl="0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사용목적에 맞는 자료형이 있으며 </a:t>
            </a:r>
            <a:r>
              <a:rPr lang="en-US" altLang="ko-KR" sz="1600" dirty="0"/>
              <a:t>list</a:t>
            </a:r>
            <a:r>
              <a:rPr lang="ko-KR" altLang="en-US" sz="1600" dirty="0"/>
              <a:t> 는 매우 유연한 방법으로 사용할 수 있다</a:t>
            </a:r>
            <a:r>
              <a:rPr lang="en-US" altLang="ko-KR" sz="1600" dirty="0"/>
              <a:t>. </a:t>
            </a:r>
          </a:p>
          <a:p>
            <a:pPr marL="285750" indent="-285750" rtl="0">
              <a:lnSpc>
                <a:spcPct val="100000"/>
              </a:lnSpc>
              <a:buFontTx/>
              <a:buChar char="-"/>
            </a:pPr>
            <a:r>
              <a:rPr lang="en-US" altLang="ko-KR" sz="1600" dirty="0" err="1"/>
              <a:t>Numpy</a:t>
            </a:r>
            <a:r>
              <a:rPr lang="ko-KR" altLang="en-US" sz="1600" dirty="0"/>
              <a:t>는 수학함수를 내장한 벡터</a:t>
            </a:r>
            <a:r>
              <a:rPr lang="en-US" altLang="ko-KR" sz="1600" dirty="0"/>
              <a:t>, </a:t>
            </a:r>
            <a:r>
              <a:rPr lang="ko-KR" altLang="en-US" sz="1600" dirty="0"/>
              <a:t>행렬을 처리하기에 적합한 객체를 만들 수 있다</a:t>
            </a:r>
            <a:r>
              <a:rPr lang="en-US" altLang="ko-KR" sz="1600" dirty="0"/>
              <a:t>.</a:t>
            </a:r>
          </a:p>
          <a:p>
            <a:pPr marL="285750" indent="-285750" rtl="0">
              <a:lnSpc>
                <a:spcPct val="100000"/>
              </a:lnSpc>
              <a:buFontTx/>
              <a:buChar char="-"/>
            </a:pPr>
            <a:r>
              <a:rPr lang="en-US" altLang="ko-KR" sz="1600" dirty="0"/>
              <a:t>Pandas</a:t>
            </a:r>
            <a:r>
              <a:rPr lang="ko-KR" altLang="en-US" sz="1600" dirty="0"/>
              <a:t>를 </a:t>
            </a:r>
            <a:r>
              <a:rPr lang="en-US" altLang="ko-KR" sz="1600" dirty="0"/>
              <a:t>tabular data</a:t>
            </a:r>
            <a:r>
              <a:rPr lang="ko-KR" altLang="en-US" sz="1600" dirty="0"/>
              <a:t>를 다루는데 적합한 객체다</a:t>
            </a:r>
            <a:r>
              <a:rPr lang="en-US" altLang="ko-KR" sz="1600" dirty="0"/>
              <a:t>.  </a:t>
            </a:r>
            <a:endParaRPr lang="ko-KR" sz="16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ko-KR"/>
              <a:t>감사합니다.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ko-KR" altLang="en-US" dirty="0"/>
              <a:t>전종준</a:t>
            </a:r>
            <a:endParaRPr lang="ko-KR" dirty="0"/>
          </a:p>
          <a:p>
            <a:pPr rtl="0"/>
            <a:r>
              <a:rPr lang="en-US" altLang="ko-KR" dirty="0">
                <a:hlinkClick r:id="rId2"/>
              </a:rPr>
              <a:t>jj.jeon@uos.ac.kr</a:t>
            </a:r>
            <a:endParaRPr lang="ko-KR" dirty="0"/>
          </a:p>
          <a:p>
            <a:pPr rtl="0"/>
            <a:r>
              <a:rPr lang="en-US" altLang="ko-KR" dirty="0"/>
              <a:t>Ranking.uos.ac.kr</a:t>
            </a:r>
            <a:endParaRPr lang="ko-KR" dirty="0"/>
          </a:p>
        </p:txBody>
      </p:sp>
      <p:pic>
        <p:nvPicPr>
          <p:cNvPr id="27" name="그림 개체 틀 26" descr="데이터 요소 디지털 배경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그림 개체 틀 32" descr="데이터 요소 디지털 배경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ko-KR" altLang="en-US" sz="3600" dirty="0"/>
              <a:t>파이썬 분석환경</a:t>
            </a:r>
            <a:endParaRPr lang="ko-KR" sz="3600" dirty="0"/>
          </a:p>
        </p:txBody>
      </p:sp>
      <p:pic>
        <p:nvPicPr>
          <p:cNvPr id="18" name="그림 개체 틀 17" descr="테이블에 앉아 있는 사람들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그림 개체 틀 19" descr="데이터 요소 디지털 배경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그림 개체 틀 24" descr="디지털 그래프 화면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3</a:t>
            </a:fld>
            <a:endParaRPr lang="ko-KR"/>
          </a:p>
        </p:txBody>
      </p:sp>
      <p:pic>
        <p:nvPicPr>
          <p:cNvPr id="23" name="그림 개체 틀 22" descr="화이트보드에 그림을 그리는 사람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Autofit/>
          </a:bodyPr>
          <a:lstStyle/>
          <a:p>
            <a:pPr rtl="0"/>
            <a:r>
              <a:rPr lang="en-US" altLang="ko-KR" sz="1800" dirty="0" err="1"/>
              <a:t>Colab</a:t>
            </a:r>
            <a:r>
              <a:rPr lang="en-US" altLang="ko-KR" sz="1800" dirty="0"/>
              <a:t>: </a:t>
            </a:r>
            <a:r>
              <a:rPr lang="ko-KR" altLang="en-US" sz="1800" dirty="0"/>
              <a:t>클라우드 환경에서 작업 가능</a:t>
            </a:r>
            <a:endParaRPr lang="en-US" altLang="ko-KR" sz="1800" dirty="0"/>
          </a:p>
          <a:p>
            <a:pPr rtl="0"/>
            <a:r>
              <a:rPr lang="en-US" altLang="ko-KR" sz="1800" dirty="0"/>
              <a:t>Anaconda + </a:t>
            </a:r>
            <a:r>
              <a:rPr lang="en-US" altLang="ko-KR" sz="1800" dirty="0" err="1"/>
              <a:t>spyder</a:t>
            </a:r>
            <a:r>
              <a:rPr lang="en-US" altLang="ko-KR" sz="1800" dirty="0"/>
              <a:t>: Anaconda</a:t>
            </a:r>
            <a:r>
              <a:rPr lang="ko-KR" altLang="en-US" sz="1800" dirty="0"/>
              <a:t> 설치 후 바로 사용 가능</a:t>
            </a:r>
            <a:endParaRPr lang="en-US" altLang="ko-KR" sz="1800" dirty="0"/>
          </a:p>
          <a:p>
            <a:pPr rtl="0"/>
            <a:r>
              <a:rPr lang="en-US" altLang="ko-KR" sz="1800" dirty="0"/>
              <a:t>Anaconda (remote)+ </a:t>
            </a:r>
            <a:r>
              <a:rPr lang="en-US" altLang="ko-KR" sz="1800" dirty="0" err="1"/>
              <a:t>vscode</a:t>
            </a:r>
            <a:r>
              <a:rPr lang="en-US" altLang="ko-KR" sz="1800" dirty="0"/>
              <a:t>: </a:t>
            </a:r>
            <a:r>
              <a:rPr lang="ko-KR" altLang="en-US" sz="1800" dirty="0"/>
              <a:t>환경설정 필요</a:t>
            </a:r>
            <a:endParaRPr lang="ko-KR" sz="1800" dirty="0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ko-KR" altLang="en-US" dirty="0"/>
              <a:t>설치방법</a:t>
            </a:r>
            <a:endParaRPr lang="ko-KR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F3C72D6-0A2B-9C8F-2BA8-862DC7A0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37" y="1750060"/>
            <a:ext cx="5361438" cy="4342765"/>
          </a:xfrm>
          <a:prstGeom prst="rect">
            <a:avLst/>
          </a:prstGeom>
          <a:noFill/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D3E951A-A57B-D590-279D-B218E8143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n-US" altLang="ko-KR" smtClean="0"/>
              <a:pPr rtl="0">
                <a:spcAft>
                  <a:spcPts val="600"/>
                </a:spcAft>
              </a:pPr>
              <a:t>4</a:t>
            </a:fld>
            <a:endParaRPr 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877BD-098F-D7E6-8EC2-1233C21028EC}"/>
              </a:ext>
            </a:extLst>
          </p:cNvPr>
          <p:cNvSpPr txBox="1"/>
          <p:nvPr/>
        </p:nvSpPr>
        <p:spPr>
          <a:xfrm>
            <a:off x="6753696" y="2199305"/>
            <a:ext cx="4124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https://colab.research.google.com/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60251-FB9F-0BA8-405F-A83DA45F3F6A}"/>
              </a:ext>
            </a:extLst>
          </p:cNvPr>
          <p:cNvSpPr txBox="1"/>
          <p:nvPr/>
        </p:nvSpPr>
        <p:spPr>
          <a:xfrm>
            <a:off x="4408962" y="4083371"/>
            <a:ext cx="20611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https://www.anaconda.com/products/distribution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99989A-ABE5-CD1E-13C2-0F4EB003C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3" y="1750060"/>
            <a:ext cx="3663094" cy="18719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DFB7AB6-F2AD-9605-A4CD-1187C6CAB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3" y="4210658"/>
            <a:ext cx="3565525" cy="137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6A9A1-CF5B-C256-13C9-7D482213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가상환경의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F4171-633C-3E68-5DBA-267B05DD8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475" y="1728629"/>
            <a:ext cx="7345362" cy="4342765"/>
          </a:xfrm>
        </p:spPr>
        <p:txBody>
          <a:bodyPr/>
          <a:lstStyle/>
          <a:p>
            <a:r>
              <a:rPr lang="en-US" altLang="ko-KR" dirty="0" err="1"/>
              <a:t>Conda</a:t>
            </a:r>
            <a:r>
              <a:rPr lang="en-US" altLang="ko-KR" dirty="0"/>
              <a:t> : </a:t>
            </a:r>
            <a:r>
              <a:rPr lang="ko-KR" altLang="en-US" dirty="0"/>
              <a:t>가상환경을 관리할 수 있음</a:t>
            </a:r>
            <a:endParaRPr lang="en-US" altLang="ko-KR" dirty="0"/>
          </a:p>
          <a:p>
            <a:pPr lvl="1"/>
            <a:r>
              <a:rPr lang="ko-KR" altLang="en-US" dirty="0"/>
              <a:t>파이썬 버전</a:t>
            </a:r>
            <a:r>
              <a:rPr lang="en-US" altLang="ko-KR" dirty="0"/>
              <a:t>, </a:t>
            </a:r>
            <a:r>
              <a:rPr lang="ko-KR" altLang="en-US" dirty="0" err="1"/>
              <a:t>텐서플로우</a:t>
            </a:r>
            <a:r>
              <a:rPr lang="en-US" altLang="ko-KR" dirty="0"/>
              <a:t>, </a:t>
            </a:r>
            <a:r>
              <a:rPr lang="ko-KR" altLang="en-US" dirty="0"/>
              <a:t>패키지 등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Anaconda </a:t>
            </a:r>
            <a:r>
              <a:rPr lang="ko-KR" altLang="en-US" dirty="0"/>
              <a:t>는 가상환경에 설치될 패키지들의 의존성을 관리하는 프로젝트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설치된 패키지가 충돌을 </a:t>
            </a:r>
            <a:r>
              <a:rPr lang="ko-KR" altLang="en-US" dirty="0" err="1"/>
              <a:t>일으킬때는</a:t>
            </a:r>
            <a:r>
              <a:rPr lang="en-US" altLang="ko-KR" dirty="0"/>
              <a:t>…</a:t>
            </a:r>
            <a:r>
              <a:rPr lang="ko-KR" altLang="en-US" dirty="0"/>
              <a:t> 가상환경만 지우고 새로 설치하면 됨</a:t>
            </a:r>
            <a:r>
              <a:rPr lang="en-US" altLang="ko-KR" dirty="0"/>
              <a:t>.</a:t>
            </a:r>
            <a:r>
              <a:rPr lang="en-US" altLang="ko-KR" dirty="0">
                <a:sym typeface="Wingdings" panose="05000000000000000000" pitchFamily="2" charset="2"/>
              </a:rPr>
              <a:t> (</a:t>
            </a:r>
            <a:r>
              <a:rPr lang="ko-KR" altLang="en-US" dirty="0">
                <a:sym typeface="Wingdings" panose="05000000000000000000" pitchFamily="2" charset="2"/>
              </a:rPr>
              <a:t>예전에는 운영체제를 포맷하였음</a:t>
            </a:r>
            <a:r>
              <a:rPr lang="en-US" altLang="ko-KR" dirty="0">
                <a:sym typeface="Wingdings" panose="05000000000000000000" pitchFamily="2" charset="2"/>
              </a:rPr>
              <a:t>!!)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Conda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기본명령어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create, remove, info, activate, install, update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-n, --name, --all --</a:t>
            </a:r>
            <a:r>
              <a:rPr lang="en-US" altLang="ko-KR" dirty="0" err="1">
                <a:sym typeface="Wingdings" panose="05000000000000000000" pitchFamily="2" charset="2"/>
              </a:rPr>
              <a:t>envs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</a:t>
            </a:r>
            <a:r>
              <a:rPr lang="en-US" altLang="ko-KR" dirty="0">
                <a:sym typeface="Wingdings" panose="05000000000000000000" pitchFamily="2" charset="2"/>
              </a:rPr>
              <a:t>  </a:t>
            </a:r>
            <a:endParaRPr lang="en-US" altLang="ko-KR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B7E67-C2F2-15D8-131B-68784AD8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ECB46D-DFC2-C557-7433-DACAEF70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DE127-12DD-81B4-524B-144EC7D2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5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BECFD0-74F5-DF6A-CDD8-4DD37306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350" y="4235931"/>
            <a:ext cx="5273793" cy="225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4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6A9A1-CF5B-C256-13C9-7D482213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가상환경의 관리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B7E67-C2F2-15D8-131B-68784AD8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ECB46D-DFC2-C557-7433-DACAEF70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DE127-12DD-81B4-524B-144EC7D2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6</a:t>
            </a:fld>
            <a:endParaRPr 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0DA7B-AA49-2E8F-5971-A4890A996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15" y="1871662"/>
            <a:ext cx="6776514" cy="35612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74D113-6DDD-E5BE-093C-DDD9FDE71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50" y="1871662"/>
            <a:ext cx="4955205" cy="266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7E38D-1B4B-8504-BF78-9BB10C1D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가상환경의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6C8FE9-14E7-7504-B06B-58E8321DA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BC6FAB-E83C-1F9C-645E-12D8425D4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23EF4-FD43-BED5-707A-B97AF67C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2EE279-BF2D-EC45-917A-E3B428E4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86FBA5-6618-3BB0-76EA-70EE3624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7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04849F-0050-FADC-40C5-58FD27F8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087" y="1814354"/>
            <a:ext cx="7003644" cy="39844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D8BBB4-4CA2-731E-ACD7-3E588C00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1664492"/>
            <a:ext cx="3526543" cy="19431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0FB51A-5C21-6D53-3734-208C49F8E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72" y="4152263"/>
            <a:ext cx="3100716" cy="156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60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7A73D-53A8-9229-DA2F-73F9E346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가상환경의 관리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3FF149-C2AD-06BC-5E6B-C6358552C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0B45A3-267D-674B-BA87-A5E6E5277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D83DD-86A1-B755-072D-4A5F4FD8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C52A58-29F2-460F-3A23-8FC9F8BF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1A4899-C9A2-B51C-3878-60254D1C9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n-US" altLang="ko-KR" smtClean="0"/>
              <a:t>8</a:t>
            </a:fld>
            <a:endParaRPr 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41997C-5DF2-B792-E708-5CB2173A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9" y="1534160"/>
            <a:ext cx="5482053" cy="42647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84CE5A-9925-96C7-BA16-2130D850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212" y="0"/>
            <a:ext cx="660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4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 useBgFill="1">
        <p:nvSpPr>
          <p:cNvPr id="46" name="직사각형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실습</a:t>
            </a:r>
            <a:r>
              <a:rPr lang="ko-K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</a:t>
            </a: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ko-KR" altLang="en-US" kern="1200" dirty="0">
                <a:latin typeface="+mn-lt"/>
                <a:ea typeface="+mn-ea"/>
                <a:cs typeface="+mn-cs"/>
              </a:rPr>
              <a:t>설치환경 확인하기 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(10</a:t>
            </a:r>
            <a:r>
              <a:rPr lang="ko-KR" altLang="en-US" kern="1200" dirty="0">
                <a:latin typeface="+mn-lt"/>
                <a:ea typeface="+mn-ea"/>
                <a:cs typeface="+mn-cs"/>
              </a:rPr>
              <a:t>분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)</a:t>
            </a:r>
            <a:endParaRPr lang="ko-K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맑은 고딕"/>
        <a:ea typeface=""/>
        <a:cs typeface=""/>
      </a:majorFont>
      <a:minorFont>
        <a:latin typeface="맑은 고딕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543.tgt.Office_50301111_TF33713516_Win32_OJ112196127.potx [사용자가 마지막으로 저장]" id="{846FF8EE-E155-455A-B5E0-865DD414CE07}" vid="{5A11FD27-9721-497C-A4EB-ADB8BD27A8C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{0B137409-2346-4575-8045-A0988CE61150}tf33713516_win32</Template>
  <TotalTime>365</TotalTime>
  <Words>665</Words>
  <Application>Microsoft Office PowerPoint</Application>
  <PresentationFormat>와이드스크린</PresentationFormat>
  <Paragraphs>167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Calibri</vt:lpstr>
      <vt:lpstr>3DFloatVTI</vt:lpstr>
      <vt:lpstr>기초프로그래밍과  탐색적자료분석</vt:lpstr>
      <vt:lpstr>목차</vt:lpstr>
      <vt:lpstr>파이썬 분석환경</vt:lpstr>
      <vt:lpstr>설치방법</vt:lpstr>
      <vt:lpstr>가상환경의 관리</vt:lpstr>
      <vt:lpstr>가상환경의 관리</vt:lpstr>
      <vt:lpstr>가상환경의 관리</vt:lpstr>
      <vt:lpstr>가상환경의 관리</vt:lpstr>
      <vt:lpstr>실습 1</vt:lpstr>
      <vt:lpstr>자료형과 특징</vt:lpstr>
      <vt:lpstr>자료형과 특징</vt:lpstr>
      <vt:lpstr>자료형과 특징</vt:lpstr>
      <vt:lpstr>실습 2</vt:lpstr>
      <vt:lpstr>Numpy</vt:lpstr>
      <vt:lpstr>Numpy</vt:lpstr>
      <vt:lpstr>Numpy</vt:lpstr>
      <vt:lpstr>Numpy</vt:lpstr>
      <vt:lpstr>Numpy</vt:lpstr>
      <vt:lpstr>실습 3</vt:lpstr>
      <vt:lpstr>Pandas</vt:lpstr>
      <vt:lpstr>Pandas</vt:lpstr>
      <vt:lpstr>Pandas</vt:lpstr>
      <vt:lpstr>실습 4</vt:lpstr>
      <vt:lpstr>Geopandas</vt:lpstr>
      <vt:lpstr>실습 5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기초프로그래밍과  탐색적자료분석</dc:title>
  <dc:creator>종준 전</dc:creator>
  <cp:lastModifiedBy>종준 전</cp:lastModifiedBy>
  <cp:revision>1</cp:revision>
  <dcterms:created xsi:type="dcterms:W3CDTF">2022-08-25T10:51:38Z</dcterms:created>
  <dcterms:modified xsi:type="dcterms:W3CDTF">2022-08-25T16:56:53Z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